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61" r:id="rId2"/>
    <p:sldId id="344" r:id="rId3"/>
    <p:sldId id="256" r:id="rId4"/>
    <p:sldId id="317" r:id="rId5"/>
    <p:sldId id="318" r:id="rId6"/>
    <p:sldId id="356" r:id="rId7"/>
    <p:sldId id="330" r:id="rId8"/>
    <p:sldId id="355" r:id="rId9"/>
    <p:sldId id="320" r:id="rId10"/>
    <p:sldId id="358" r:id="rId11"/>
    <p:sldId id="321" r:id="rId12"/>
    <p:sldId id="335" r:id="rId13"/>
    <p:sldId id="347" r:id="rId14"/>
    <p:sldId id="319" r:id="rId15"/>
    <p:sldId id="338" r:id="rId16"/>
    <p:sldId id="357" r:id="rId17"/>
    <p:sldId id="340" r:id="rId18"/>
    <p:sldId id="341" r:id="rId19"/>
    <p:sldId id="343" r:id="rId20"/>
    <p:sldId id="346" r:id="rId21"/>
    <p:sldId id="352" r:id="rId22"/>
    <p:sldId id="345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CC"/>
    <a:srgbClr val="FF6699"/>
    <a:srgbClr val="CC66FF"/>
    <a:srgbClr val="3399FF"/>
    <a:srgbClr val="0066FF"/>
    <a:srgbClr val="009900"/>
    <a:srgbClr val="CCFFCC"/>
    <a:srgbClr val="FFCCFF"/>
    <a:srgbClr val="CC0000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94344F-B1AE-4627-A391-1FCC487A7686}" v="5" dt="2025-06-27T14:43:39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777" autoAdjust="0"/>
    <p:restoredTop sz="94660"/>
  </p:normalViewPr>
  <p:slideViewPr>
    <p:cSldViewPr>
      <p:cViewPr varScale="1">
        <p:scale>
          <a:sx n="69" d="100"/>
          <a:sy n="69" d="100"/>
        </p:scale>
        <p:origin x="1164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gela Murden" userId="20bc38dd-ce37-46f1-b7cb-f054a0919a04" providerId="ADAL" clId="{E394344F-B1AE-4627-A391-1FCC487A7686}"/>
    <pc:docChg chg="undo redo custSel addSld delSld modSld sldOrd modMainMaster">
      <pc:chgData name="Angela Murden" userId="20bc38dd-ce37-46f1-b7cb-f054a0919a04" providerId="ADAL" clId="{E394344F-B1AE-4627-A391-1FCC487A7686}" dt="2025-06-29T00:19:46.873" v="7395" actId="1076"/>
      <pc:docMkLst>
        <pc:docMk/>
      </pc:docMkLst>
      <pc:sldChg chg="modSp mod setBg">
        <pc:chgData name="Angela Murden" userId="20bc38dd-ce37-46f1-b7cb-f054a0919a04" providerId="ADAL" clId="{E394344F-B1AE-4627-A391-1FCC487A7686}" dt="2025-06-29T00:19:46.873" v="7395" actId="1076"/>
        <pc:sldMkLst>
          <pc:docMk/>
          <pc:sldMk cId="0" sldId="256"/>
        </pc:sldMkLst>
        <pc:spChg chg="mod">
          <ac:chgData name="Angela Murden" userId="20bc38dd-ce37-46f1-b7cb-f054a0919a04" providerId="ADAL" clId="{E394344F-B1AE-4627-A391-1FCC487A7686}" dt="2025-06-29T00:19:46.873" v="7395" actId="1076"/>
          <ac:spMkLst>
            <pc:docMk/>
            <pc:sldMk cId="0" sldId="256"/>
            <ac:spMk id="3" creationId="{6169F061-E94F-79B4-2EF4-0CB7D3F3DF81}"/>
          </ac:spMkLst>
        </pc:spChg>
        <pc:spChg chg="mod">
          <ac:chgData name="Angela Murden" userId="20bc38dd-ce37-46f1-b7cb-f054a0919a04" providerId="ADAL" clId="{E394344F-B1AE-4627-A391-1FCC487A7686}" dt="2025-06-26T01:47:35.444" v="86" actId="207"/>
          <ac:spMkLst>
            <pc:docMk/>
            <pc:sldMk cId="0" sldId="256"/>
            <ac:spMk id="4098" creationId="{DA635566-073E-70BD-F0E0-B82527A0F928}"/>
          </ac:spMkLst>
        </pc:spChg>
        <pc:spChg chg="mod">
          <ac:chgData name="Angela Murden" userId="20bc38dd-ce37-46f1-b7cb-f054a0919a04" providerId="ADAL" clId="{E394344F-B1AE-4627-A391-1FCC487A7686}" dt="2025-06-26T01:47:35.444" v="86" actId="207"/>
          <ac:spMkLst>
            <pc:docMk/>
            <pc:sldMk cId="0" sldId="256"/>
            <ac:spMk id="4100" creationId="{DD1D7270-BE77-A828-BBDF-67390D494D70}"/>
          </ac:spMkLst>
        </pc:spChg>
      </pc:sldChg>
      <pc:sldChg chg="modSp mod setBg">
        <pc:chgData name="Angela Murden" userId="20bc38dd-ce37-46f1-b7cb-f054a0919a04" providerId="ADAL" clId="{E394344F-B1AE-4627-A391-1FCC487A7686}" dt="2025-06-26T22:42:14.506" v="106"/>
        <pc:sldMkLst>
          <pc:docMk/>
          <pc:sldMk cId="0" sldId="261"/>
        </pc:sldMkLst>
        <pc:spChg chg="mod">
          <ac:chgData name="Angela Murden" userId="20bc38dd-ce37-46f1-b7cb-f054a0919a04" providerId="ADAL" clId="{E394344F-B1AE-4627-A391-1FCC487A7686}" dt="2025-06-26T01:47:17.380" v="84" actId="207"/>
          <ac:spMkLst>
            <pc:docMk/>
            <pc:sldMk cId="0" sldId="261"/>
            <ac:spMk id="3074" creationId="{224699A5-9548-B206-B9D2-494EEC566CA4}"/>
          </ac:spMkLst>
        </pc:spChg>
      </pc:sldChg>
      <pc:sldChg chg="modSp mod">
        <pc:chgData name="Angela Murden" userId="20bc38dd-ce37-46f1-b7cb-f054a0919a04" providerId="ADAL" clId="{E394344F-B1AE-4627-A391-1FCC487A7686}" dt="2025-06-27T15:12:20.789" v="1120" actId="6549"/>
        <pc:sldMkLst>
          <pc:docMk/>
          <pc:sldMk cId="0" sldId="317"/>
        </pc:sldMkLst>
        <pc:spChg chg="mod">
          <ac:chgData name="Angela Murden" userId="20bc38dd-ce37-46f1-b7cb-f054a0919a04" providerId="ADAL" clId="{E394344F-B1AE-4627-A391-1FCC487A7686}" dt="2025-06-27T15:12:20.789" v="1120" actId="6549"/>
          <ac:spMkLst>
            <pc:docMk/>
            <pc:sldMk cId="0" sldId="317"/>
            <ac:spMk id="4" creationId="{8527BEC2-5AD9-7C81-2CC6-B184740F0DBC}"/>
          </ac:spMkLst>
        </pc:spChg>
        <pc:spChg chg="mod">
          <ac:chgData name="Angela Murden" userId="20bc38dd-ce37-46f1-b7cb-f054a0919a04" providerId="ADAL" clId="{E394344F-B1AE-4627-A391-1FCC487A7686}" dt="2025-06-26T01:47:53.985" v="89" actId="207"/>
          <ac:spMkLst>
            <pc:docMk/>
            <pc:sldMk cId="0" sldId="317"/>
            <ac:spMk id="5123" creationId="{C1A219B8-4FE6-8CAD-5BDD-A398103E23B7}"/>
          </ac:spMkLst>
        </pc:spChg>
      </pc:sldChg>
      <pc:sldChg chg="modSp mod">
        <pc:chgData name="Angela Murden" userId="20bc38dd-ce37-46f1-b7cb-f054a0919a04" providerId="ADAL" clId="{E394344F-B1AE-4627-A391-1FCC487A7686}" dt="2025-06-27T17:09:25.004" v="4165" actId="13926"/>
        <pc:sldMkLst>
          <pc:docMk/>
          <pc:sldMk cId="0" sldId="318"/>
        </pc:sldMkLst>
        <pc:spChg chg="mod">
          <ac:chgData name="Angela Murden" userId="20bc38dd-ce37-46f1-b7cb-f054a0919a04" providerId="ADAL" clId="{E394344F-B1AE-4627-A391-1FCC487A7686}" dt="2025-06-27T17:09:25.004" v="4165" actId="13926"/>
          <ac:spMkLst>
            <pc:docMk/>
            <pc:sldMk cId="0" sldId="318"/>
            <ac:spMk id="6147" creationId="{F9518291-BA55-20DB-B688-582028CB6A07}"/>
          </ac:spMkLst>
        </pc:spChg>
        <pc:spChg chg="mod">
          <ac:chgData name="Angela Murden" userId="20bc38dd-ce37-46f1-b7cb-f054a0919a04" providerId="ADAL" clId="{E394344F-B1AE-4627-A391-1FCC487A7686}" dt="2025-06-27T17:09:06.099" v="4160" actId="403"/>
          <ac:spMkLst>
            <pc:docMk/>
            <pc:sldMk cId="0" sldId="318"/>
            <ac:spMk id="6148" creationId="{49807842-9112-5730-592D-2DE13861D571}"/>
          </ac:spMkLst>
        </pc:spChg>
      </pc:sldChg>
      <pc:sldChg chg="modSp mod">
        <pc:chgData name="Angela Murden" userId="20bc38dd-ce37-46f1-b7cb-f054a0919a04" providerId="ADAL" clId="{E394344F-B1AE-4627-A391-1FCC487A7686}" dt="2025-06-27T18:57:44.311" v="6439" actId="6549"/>
        <pc:sldMkLst>
          <pc:docMk/>
          <pc:sldMk cId="0" sldId="319"/>
        </pc:sldMkLst>
        <pc:spChg chg="mod">
          <ac:chgData name="Angela Murden" userId="20bc38dd-ce37-46f1-b7cb-f054a0919a04" providerId="ADAL" clId="{E394344F-B1AE-4627-A391-1FCC487A7686}" dt="2025-06-27T18:57:44.311" v="6439" actId="6549"/>
          <ac:spMkLst>
            <pc:docMk/>
            <pc:sldMk cId="0" sldId="319"/>
            <ac:spMk id="3" creationId="{3782A4FD-A262-1854-69B3-20F37C8DCC7E}"/>
          </ac:spMkLst>
        </pc:spChg>
        <pc:spChg chg="mod">
          <ac:chgData name="Angela Murden" userId="20bc38dd-ce37-46f1-b7cb-f054a0919a04" providerId="ADAL" clId="{E394344F-B1AE-4627-A391-1FCC487A7686}" dt="2025-06-26T01:49:05.129" v="99" actId="207"/>
          <ac:spMkLst>
            <pc:docMk/>
            <pc:sldMk cId="0" sldId="319"/>
            <ac:spMk id="7171" creationId="{6A11D2CA-2E39-FB65-C469-CEECD1DEB8FB}"/>
          </ac:spMkLst>
        </pc:spChg>
      </pc:sldChg>
      <pc:sldChg chg="addSp delSp modSp mod">
        <pc:chgData name="Angela Murden" userId="20bc38dd-ce37-46f1-b7cb-f054a0919a04" providerId="ADAL" clId="{E394344F-B1AE-4627-A391-1FCC487A7686}" dt="2025-06-27T18:50:06.582" v="6297" actId="20577"/>
        <pc:sldMkLst>
          <pc:docMk/>
          <pc:sldMk cId="0" sldId="320"/>
        </pc:sldMkLst>
        <pc:spChg chg="add del mod">
          <ac:chgData name="Angela Murden" userId="20bc38dd-ce37-46f1-b7cb-f054a0919a04" providerId="ADAL" clId="{E394344F-B1AE-4627-A391-1FCC487A7686}" dt="2025-06-27T16:38:24.109" v="3458" actId="1076"/>
          <ac:spMkLst>
            <pc:docMk/>
            <pc:sldMk cId="0" sldId="320"/>
            <ac:spMk id="3" creationId="{00C74CDE-927C-92BD-F87D-0B0C0F93674C}"/>
          </ac:spMkLst>
        </pc:spChg>
        <pc:spChg chg="add del mod">
          <ac:chgData name="Angela Murden" userId="20bc38dd-ce37-46f1-b7cb-f054a0919a04" providerId="ADAL" clId="{E394344F-B1AE-4627-A391-1FCC487A7686}" dt="2025-06-27T16:07:02.169" v="2211" actId="14100"/>
          <ac:spMkLst>
            <pc:docMk/>
            <pc:sldMk cId="0" sldId="320"/>
            <ac:spMk id="8194" creationId="{0160A9AE-C4E7-72C4-A8A8-409925DB85B9}"/>
          </ac:spMkLst>
        </pc:spChg>
        <pc:spChg chg="add del mod">
          <ac:chgData name="Angela Murden" userId="20bc38dd-ce37-46f1-b7cb-f054a0919a04" providerId="ADAL" clId="{E394344F-B1AE-4627-A391-1FCC487A7686}" dt="2025-06-27T18:50:06.582" v="6297" actId="20577"/>
          <ac:spMkLst>
            <pc:docMk/>
            <pc:sldMk cId="0" sldId="320"/>
            <ac:spMk id="8195" creationId="{B2ACC3C1-83A5-DE48-E225-315FC40A6CEC}"/>
          </ac:spMkLst>
        </pc:spChg>
      </pc:sldChg>
      <pc:sldChg chg="modSp mod">
        <pc:chgData name="Angela Murden" userId="20bc38dd-ce37-46f1-b7cb-f054a0919a04" providerId="ADAL" clId="{E394344F-B1AE-4627-A391-1FCC487A7686}" dt="2025-06-27T16:44:57.597" v="3621" actId="6549"/>
        <pc:sldMkLst>
          <pc:docMk/>
          <pc:sldMk cId="0" sldId="321"/>
        </pc:sldMkLst>
        <pc:spChg chg="mod">
          <ac:chgData name="Angela Murden" userId="20bc38dd-ce37-46f1-b7cb-f054a0919a04" providerId="ADAL" clId="{E394344F-B1AE-4627-A391-1FCC487A7686}" dt="2025-06-27T16:44:03.725" v="3617" actId="1076"/>
          <ac:spMkLst>
            <pc:docMk/>
            <pc:sldMk cId="0" sldId="321"/>
            <ac:spMk id="3" creationId="{88CEE596-DF91-D77A-9A2C-89114FCE26FF}"/>
          </ac:spMkLst>
        </pc:spChg>
        <pc:spChg chg="mod">
          <ac:chgData name="Angela Murden" userId="20bc38dd-ce37-46f1-b7cb-f054a0919a04" providerId="ADAL" clId="{E394344F-B1AE-4627-A391-1FCC487A7686}" dt="2025-06-27T16:44:57.597" v="3621" actId="6549"/>
          <ac:spMkLst>
            <pc:docMk/>
            <pc:sldMk cId="0" sldId="321"/>
            <ac:spMk id="9219" creationId="{B5DC495E-D669-FB5D-CC89-8DE4DA65B019}"/>
          </ac:spMkLst>
        </pc:spChg>
      </pc:sldChg>
      <pc:sldChg chg="modSp del mod">
        <pc:chgData name="Angela Murden" userId="20bc38dd-ce37-46f1-b7cb-f054a0919a04" providerId="ADAL" clId="{E394344F-B1AE-4627-A391-1FCC487A7686}" dt="2025-06-27T18:48:21.439" v="6288" actId="47"/>
        <pc:sldMkLst>
          <pc:docMk/>
          <pc:sldMk cId="0" sldId="326"/>
        </pc:sldMkLst>
      </pc:sldChg>
      <pc:sldChg chg="modSp mod">
        <pc:chgData name="Angela Murden" userId="20bc38dd-ce37-46f1-b7cb-f054a0919a04" providerId="ADAL" clId="{E394344F-B1AE-4627-A391-1FCC487A7686}" dt="2025-06-27T15:40:00.491" v="1834" actId="6549"/>
        <pc:sldMkLst>
          <pc:docMk/>
          <pc:sldMk cId="1238637542" sldId="330"/>
        </pc:sldMkLst>
        <pc:spChg chg="mod">
          <ac:chgData name="Angela Murden" userId="20bc38dd-ce37-46f1-b7cb-f054a0919a04" providerId="ADAL" clId="{E394344F-B1AE-4627-A391-1FCC487A7686}" dt="2025-06-27T15:40:00.491" v="1834" actId="6549"/>
          <ac:spMkLst>
            <pc:docMk/>
            <pc:sldMk cId="1238637542" sldId="330"/>
            <ac:spMk id="3" creationId="{4F4A504E-B3B0-30FE-E320-AAB75FAA72A8}"/>
          </ac:spMkLst>
        </pc:spChg>
        <pc:spChg chg="mod">
          <ac:chgData name="Angela Murden" userId="20bc38dd-ce37-46f1-b7cb-f054a0919a04" providerId="ADAL" clId="{E394344F-B1AE-4627-A391-1FCC487A7686}" dt="2025-06-27T15:16:28.606" v="1160" actId="207"/>
          <ac:spMkLst>
            <pc:docMk/>
            <pc:sldMk cId="1238637542" sldId="330"/>
            <ac:spMk id="6146" creationId="{E93580CD-2582-C397-10A2-2E9CBE8DA1AC}"/>
          </ac:spMkLst>
        </pc:spChg>
        <pc:spChg chg="mod">
          <ac:chgData name="Angela Murden" userId="20bc38dd-ce37-46f1-b7cb-f054a0919a04" providerId="ADAL" clId="{E394344F-B1AE-4627-A391-1FCC487A7686}" dt="2025-06-27T15:16:28.606" v="1160" actId="207"/>
          <ac:spMkLst>
            <pc:docMk/>
            <pc:sldMk cId="1238637542" sldId="330"/>
            <ac:spMk id="6147" creationId="{F9518291-BA55-20DB-B688-582028CB6A07}"/>
          </ac:spMkLst>
        </pc:spChg>
      </pc:sldChg>
      <pc:sldChg chg="modSp mod">
        <pc:chgData name="Angela Murden" userId="20bc38dd-ce37-46f1-b7cb-f054a0919a04" providerId="ADAL" clId="{E394344F-B1AE-4627-A391-1FCC487A7686}" dt="2025-06-27T17:22:32.012" v="4203" actId="1076"/>
        <pc:sldMkLst>
          <pc:docMk/>
          <pc:sldMk cId="315956872" sldId="335"/>
        </pc:sldMkLst>
        <pc:spChg chg="mod">
          <ac:chgData name="Angela Murden" userId="20bc38dd-ce37-46f1-b7cb-f054a0919a04" providerId="ADAL" clId="{E394344F-B1AE-4627-A391-1FCC487A7686}" dt="2025-06-27T17:22:32.012" v="4203" actId="1076"/>
          <ac:spMkLst>
            <pc:docMk/>
            <pc:sldMk cId="315956872" sldId="335"/>
            <ac:spMk id="3" creationId="{3782A4FD-A262-1854-69B3-20F37C8DCC7E}"/>
          </ac:spMkLst>
        </pc:spChg>
        <pc:spChg chg="mod">
          <ac:chgData name="Angela Murden" userId="20bc38dd-ce37-46f1-b7cb-f054a0919a04" providerId="ADAL" clId="{E394344F-B1AE-4627-A391-1FCC487A7686}" dt="2025-06-27T16:45:15.618" v="3622" actId="6549"/>
          <ac:spMkLst>
            <pc:docMk/>
            <pc:sldMk cId="315956872" sldId="335"/>
            <ac:spMk id="7171" creationId="{6A11D2CA-2E39-FB65-C469-CEECD1DEB8FB}"/>
          </ac:spMkLst>
        </pc:spChg>
      </pc:sldChg>
      <pc:sldChg chg="modSp del mod ord">
        <pc:chgData name="Angela Murden" userId="20bc38dd-ce37-46f1-b7cb-f054a0919a04" providerId="ADAL" clId="{E394344F-B1AE-4627-A391-1FCC487A7686}" dt="2025-06-27T19:31:01.894" v="7241" actId="47"/>
        <pc:sldMkLst>
          <pc:docMk/>
          <pc:sldMk cId="2351740003" sldId="336"/>
        </pc:sldMkLst>
      </pc:sldChg>
      <pc:sldChg chg="modSp mod">
        <pc:chgData name="Angela Murden" userId="20bc38dd-ce37-46f1-b7cb-f054a0919a04" providerId="ADAL" clId="{E394344F-B1AE-4627-A391-1FCC487A7686}" dt="2025-06-27T18:21:29.165" v="5666" actId="403"/>
        <pc:sldMkLst>
          <pc:docMk/>
          <pc:sldMk cId="4100140520" sldId="338"/>
        </pc:sldMkLst>
        <pc:spChg chg="mod">
          <ac:chgData name="Angela Murden" userId="20bc38dd-ce37-46f1-b7cb-f054a0919a04" providerId="ADAL" clId="{E394344F-B1AE-4627-A391-1FCC487A7686}" dt="2025-06-27T18:21:29.165" v="5666" actId="403"/>
          <ac:spMkLst>
            <pc:docMk/>
            <pc:sldMk cId="4100140520" sldId="338"/>
            <ac:spMk id="3" creationId="{3782A4FD-A262-1854-69B3-20F37C8DCC7E}"/>
          </ac:spMkLst>
        </pc:spChg>
        <pc:spChg chg="mod">
          <ac:chgData name="Angela Murden" userId="20bc38dd-ce37-46f1-b7cb-f054a0919a04" providerId="ADAL" clId="{E394344F-B1AE-4627-A391-1FCC487A7686}" dt="2025-06-26T01:49:26.573" v="102" actId="20577"/>
          <ac:spMkLst>
            <pc:docMk/>
            <pc:sldMk cId="4100140520" sldId="338"/>
            <ac:spMk id="7171" creationId="{6A11D2CA-2E39-FB65-C469-CEECD1DEB8FB}"/>
          </ac:spMkLst>
        </pc:spChg>
      </pc:sldChg>
      <pc:sldChg chg="modSp mod">
        <pc:chgData name="Angela Murden" userId="20bc38dd-ce37-46f1-b7cb-f054a0919a04" providerId="ADAL" clId="{E394344F-B1AE-4627-A391-1FCC487A7686}" dt="2025-06-27T19:10:31.582" v="6651" actId="20577"/>
        <pc:sldMkLst>
          <pc:docMk/>
          <pc:sldMk cId="818027780" sldId="340"/>
        </pc:sldMkLst>
        <pc:spChg chg="mod">
          <ac:chgData name="Angela Murden" userId="20bc38dd-ce37-46f1-b7cb-f054a0919a04" providerId="ADAL" clId="{E394344F-B1AE-4627-A391-1FCC487A7686}" dt="2025-06-27T19:10:31.582" v="6651" actId="20577"/>
          <ac:spMkLst>
            <pc:docMk/>
            <pc:sldMk cId="818027780" sldId="340"/>
            <ac:spMk id="3" creationId="{A7F7D4D6-3FA6-465C-24A4-BDA51509D5B2}"/>
          </ac:spMkLst>
        </pc:spChg>
        <pc:spChg chg="mod">
          <ac:chgData name="Angela Murden" userId="20bc38dd-ce37-46f1-b7cb-f054a0919a04" providerId="ADAL" clId="{E394344F-B1AE-4627-A391-1FCC487A7686}" dt="2025-06-27T19:07:56.968" v="6620" actId="207"/>
          <ac:spMkLst>
            <pc:docMk/>
            <pc:sldMk cId="818027780" sldId="340"/>
            <ac:spMk id="4" creationId="{E50F6706-97F9-B70B-71D2-679D54E03D07}"/>
          </ac:spMkLst>
        </pc:spChg>
        <pc:spChg chg="mod">
          <ac:chgData name="Angela Murden" userId="20bc38dd-ce37-46f1-b7cb-f054a0919a04" providerId="ADAL" clId="{E394344F-B1AE-4627-A391-1FCC487A7686}" dt="2025-06-27T19:07:42.524" v="6618" actId="207"/>
          <ac:spMkLst>
            <pc:docMk/>
            <pc:sldMk cId="818027780" sldId="340"/>
            <ac:spMk id="17410" creationId="{072E8B73-6B44-1957-3D43-5E16137796D7}"/>
          </ac:spMkLst>
        </pc:spChg>
      </pc:sldChg>
      <pc:sldChg chg="modSp">
        <pc:chgData name="Angela Murden" userId="20bc38dd-ce37-46f1-b7cb-f054a0919a04" providerId="ADAL" clId="{E394344F-B1AE-4627-A391-1FCC487A7686}" dt="2025-06-26T01:40:20.265" v="54"/>
        <pc:sldMkLst>
          <pc:docMk/>
          <pc:sldMk cId="3618688977" sldId="341"/>
        </pc:sldMkLst>
        <pc:spChg chg="mod">
          <ac:chgData name="Angela Murden" userId="20bc38dd-ce37-46f1-b7cb-f054a0919a04" providerId="ADAL" clId="{E394344F-B1AE-4627-A391-1FCC487A7686}" dt="2025-06-26T01:40:20.265" v="54"/>
          <ac:spMkLst>
            <pc:docMk/>
            <pc:sldMk cId="3618688977" sldId="341"/>
            <ac:spMk id="17411" creationId="{A6881C75-DC55-CCB5-4FEE-78A4F256D044}"/>
          </ac:spMkLst>
        </pc:spChg>
      </pc:sldChg>
      <pc:sldChg chg="modSp mod">
        <pc:chgData name="Angela Murden" userId="20bc38dd-ce37-46f1-b7cb-f054a0919a04" providerId="ADAL" clId="{E394344F-B1AE-4627-A391-1FCC487A7686}" dt="2025-06-26T01:40:45.483" v="56" actId="207"/>
        <pc:sldMkLst>
          <pc:docMk/>
          <pc:sldMk cId="1114954128" sldId="343"/>
        </pc:sldMkLst>
        <pc:spChg chg="mod">
          <ac:chgData name="Angela Murden" userId="20bc38dd-ce37-46f1-b7cb-f054a0919a04" providerId="ADAL" clId="{E394344F-B1AE-4627-A391-1FCC487A7686}" dt="2025-06-26T01:40:45.483" v="56" actId="207"/>
          <ac:spMkLst>
            <pc:docMk/>
            <pc:sldMk cId="1114954128" sldId="343"/>
            <ac:spMk id="2" creationId="{B9C709A4-CD76-4F50-3DBC-CDCAF0EDC5C0}"/>
          </ac:spMkLst>
        </pc:spChg>
      </pc:sldChg>
      <pc:sldChg chg="modSp mod setBg">
        <pc:chgData name="Angela Murden" userId="20bc38dd-ce37-46f1-b7cb-f054a0919a04" providerId="ADAL" clId="{E394344F-B1AE-4627-A391-1FCC487A7686}" dt="2025-06-26T22:42:57.892" v="151"/>
        <pc:sldMkLst>
          <pc:docMk/>
          <pc:sldMk cId="1819149530" sldId="344"/>
        </pc:sldMkLst>
        <pc:spChg chg="mod">
          <ac:chgData name="Angela Murden" userId="20bc38dd-ce37-46f1-b7cb-f054a0919a04" providerId="ADAL" clId="{E394344F-B1AE-4627-A391-1FCC487A7686}" dt="2025-06-26T01:46:49.779" v="83" actId="207"/>
          <ac:spMkLst>
            <pc:docMk/>
            <pc:sldMk cId="1819149530" sldId="344"/>
            <ac:spMk id="2" creationId="{B9C709A4-CD76-4F50-3DBC-CDCAF0EDC5C0}"/>
          </ac:spMkLst>
        </pc:spChg>
      </pc:sldChg>
      <pc:sldChg chg="modSp mod setBg">
        <pc:chgData name="Angela Murden" userId="20bc38dd-ce37-46f1-b7cb-f054a0919a04" providerId="ADAL" clId="{E394344F-B1AE-4627-A391-1FCC487A7686}" dt="2025-06-27T19:31:47.106" v="7245" actId="207"/>
        <pc:sldMkLst>
          <pc:docMk/>
          <pc:sldMk cId="3668402044" sldId="345"/>
        </pc:sldMkLst>
        <pc:spChg chg="mod">
          <ac:chgData name="Angela Murden" userId="20bc38dd-ce37-46f1-b7cb-f054a0919a04" providerId="ADAL" clId="{E394344F-B1AE-4627-A391-1FCC487A7686}" dt="2025-06-27T19:31:47.106" v="7245" actId="207"/>
          <ac:spMkLst>
            <pc:docMk/>
            <pc:sldMk cId="3668402044" sldId="345"/>
            <ac:spMk id="4" creationId="{80A68CA4-DD20-5154-5252-5CAE170B172A}"/>
          </ac:spMkLst>
        </pc:spChg>
        <pc:spChg chg="mod">
          <ac:chgData name="Angela Murden" userId="20bc38dd-ce37-46f1-b7cb-f054a0919a04" providerId="ADAL" clId="{E394344F-B1AE-4627-A391-1FCC487A7686}" dt="2025-06-27T19:29:42.857" v="7233" actId="207"/>
          <ac:spMkLst>
            <pc:docMk/>
            <pc:sldMk cId="3668402044" sldId="345"/>
            <ac:spMk id="17411" creationId="{A6881C75-DC55-CCB5-4FEE-78A4F256D044}"/>
          </ac:spMkLst>
        </pc:spChg>
      </pc:sldChg>
      <pc:sldChg chg="addSp delSp modSp mod">
        <pc:chgData name="Angela Murden" userId="20bc38dd-ce37-46f1-b7cb-f054a0919a04" providerId="ADAL" clId="{E394344F-B1AE-4627-A391-1FCC487A7686}" dt="2025-06-28T02:39:24.300" v="7300" actId="14100"/>
        <pc:sldMkLst>
          <pc:docMk/>
          <pc:sldMk cId="3775429640" sldId="346"/>
        </pc:sldMkLst>
        <pc:spChg chg="mod">
          <ac:chgData name="Angela Murden" userId="20bc38dd-ce37-46f1-b7cb-f054a0919a04" providerId="ADAL" clId="{E394344F-B1AE-4627-A391-1FCC487A7686}" dt="2025-06-27T19:11:08.783" v="6658" actId="207"/>
          <ac:spMkLst>
            <pc:docMk/>
            <pc:sldMk cId="3775429640" sldId="346"/>
            <ac:spMk id="3" creationId="{E46995C9-AA72-673E-8315-B3101D67304F}"/>
          </ac:spMkLst>
        </pc:spChg>
        <pc:graphicFrameChg chg="add mod">
          <ac:chgData name="Angela Murden" userId="20bc38dd-ce37-46f1-b7cb-f054a0919a04" providerId="ADAL" clId="{E394344F-B1AE-4627-A391-1FCC487A7686}" dt="2025-06-28T02:17:46.783" v="7247"/>
          <ac:graphicFrameMkLst>
            <pc:docMk/>
            <pc:sldMk cId="3775429640" sldId="346"/>
            <ac:graphicFrameMk id="2" creationId="{81ABA1F9-2286-E5CC-82E9-E50DC3ED7069}"/>
          </ac:graphicFrameMkLst>
        </pc:graphicFrameChg>
        <pc:picChg chg="add mod">
          <ac:chgData name="Angela Murden" userId="20bc38dd-ce37-46f1-b7cb-f054a0919a04" providerId="ADAL" clId="{E394344F-B1AE-4627-A391-1FCC487A7686}" dt="2025-06-28T02:39:20.626" v="7299" actId="14100"/>
          <ac:picMkLst>
            <pc:docMk/>
            <pc:sldMk cId="3775429640" sldId="346"/>
            <ac:picMk id="5" creationId="{82CC6CDA-FEEC-809C-0B83-1C5493C0D515}"/>
          </ac:picMkLst>
        </pc:picChg>
        <pc:picChg chg="del">
          <ac:chgData name="Angela Murden" userId="20bc38dd-ce37-46f1-b7cb-f054a0919a04" providerId="ADAL" clId="{E394344F-B1AE-4627-A391-1FCC487A7686}" dt="2025-06-28T02:17:44.940" v="7246" actId="478"/>
          <ac:picMkLst>
            <pc:docMk/>
            <pc:sldMk cId="3775429640" sldId="346"/>
            <ac:picMk id="6" creationId="{9E16A9C8-6594-20BE-C2B5-24BB32367929}"/>
          </ac:picMkLst>
        </pc:picChg>
        <pc:picChg chg="add del mod">
          <ac:chgData name="Angela Murden" userId="20bc38dd-ce37-46f1-b7cb-f054a0919a04" providerId="ADAL" clId="{E394344F-B1AE-4627-A391-1FCC487A7686}" dt="2025-06-28T02:38:01.268" v="7289" actId="478"/>
          <ac:picMkLst>
            <pc:docMk/>
            <pc:sldMk cId="3775429640" sldId="346"/>
            <ac:picMk id="8" creationId="{E33C894E-FF2F-B02A-2CFE-7187B7A6D691}"/>
          </ac:picMkLst>
        </pc:picChg>
        <pc:picChg chg="add del">
          <ac:chgData name="Angela Murden" userId="20bc38dd-ce37-46f1-b7cb-f054a0919a04" providerId="ADAL" clId="{E394344F-B1AE-4627-A391-1FCC487A7686}" dt="2025-06-28T02:32:10.628" v="7268" actId="478"/>
          <ac:picMkLst>
            <pc:docMk/>
            <pc:sldMk cId="3775429640" sldId="346"/>
            <ac:picMk id="9" creationId="{03397F86-9F2F-0E20-B638-D7338FF65437}"/>
          </ac:picMkLst>
        </pc:picChg>
        <pc:picChg chg="del">
          <ac:chgData name="Angela Murden" userId="20bc38dd-ce37-46f1-b7cb-f054a0919a04" providerId="ADAL" clId="{E394344F-B1AE-4627-A391-1FCC487A7686}" dt="2025-06-28T02:19:14.982" v="7251" actId="478"/>
          <ac:picMkLst>
            <pc:docMk/>
            <pc:sldMk cId="3775429640" sldId="346"/>
            <ac:picMk id="11" creationId="{244E53E1-6BA3-4E69-F8F5-2ADAB8F95DDE}"/>
          </ac:picMkLst>
        </pc:picChg>
        <pc:picChg chg="add mod">
          <ac:chgData name="Angela Murden" userId="20bc38dd-ce37-46f1-b7cb-f054a0919a04" providerId="ADAL" clId="{E394344F-B1AE-4627-A391-1FCC487A7686}" dt="2025-06-28T02:36:12.563" v="7288" actId="14100"/>
          <ac:picMkLst>
            <pc:docMk/>
            <pc:sldMk cId="3775429640" sldId="346"/>
            <ac:picMk id="12" creationId="{DD1FFBD2-625D-FEB4-280A-7392D89BA76C}"/>
          </ac:picMkLst>
        </pc:picChg>
        <pc:picChg chg="del">
          <ac:chgData name="Angela Murden" userId="20bc38dd-ce37-46f1-b7cb-f054a0919a04" providerId="ADAL" clId="{E394344F-B1AE-4627-A391-1FCC487A7686}" dt="2025-06-28T02:27:46.346" v="7257" actId="478"/>
          <ac:picMkLst>
            <pc:docMk/>
            <pc:sldMk cId="3775429640" sldId="346"/>
            <ac:picMk id="13" creationId="{D3E421D9-C301-B35B-BEA5-3E535DC24642}"/>
          </ac:picMkLst>
        </pc:picChg>
        <pc:picChg chg="add mod">
          <ac:chgData name="Angela Murden" userId="20bc38dd-ce37-46f1-b7cb-f054a0919a04" providerId="ADAL" clId="{E394344F-B1AE-4627-A391-1FCC487A7686}" dt="2025-06-28T02:36:03.367" v="7286" actId="14100"/>
          <ac:picMkLst>
            <pc:docMk/>
            <pc:sldMk cId="3775429640" sldId="346"/>
            <ac:picMk id="16" creationId="{C6AA8D95-D6FD-4A35-C328-D3BEBF924181}"/>
          </ac:picMkLst>
        </pc:picChg>
        <pc:picChg chg="add mod">
          <ac:chgData name="Angela Murden" userId="20bc38dd-ce37-46f1-b7cb-f054a0919a04" providerId="ADAL" clId="{E394344F-B1AE-4627-A391-1FCC487A7686}" dt="2025-06-28T02:39:24.300" v="7300" actId="14100"/>
          <ac:picMkLst>
            <pc:docMk/>
            <pc:sldMk cId="3775429640" sldId="346"/>
            <ac:picMk id="18" creationId="{1DFC22FB-9D59-6E4F-252C-0670B6293922}"/>
          </ac:picMkLst>
        </pc:picChg>
      </pc:sldChg>
      <pc:sldChg chg="modSp mod">
        <pc:chgData name="Angela Murden" userId="20bc38dd-ce37-46f1-b7cb-f054a0919a04" providerId="ADAL" clId="{E394344F-B1AE-4627-A391-1FCC487A7686}" dt="2025-06-27T18:05:35.652" v="5395" actId="14100"/>
        <pc:sldMkLst>
          <pc:docMk/>
          <pc:sldMk cId="1981730310" sldId="347"/>
        </pc:sldMkLst>
        <pc:spChg chg="mod">
          <ac:chgData name="Angela Murden" userId="20bc38dd-ce37-46f1-b7cb-f054a0919a04" providerId="ADAL" clId="{E394344F-B1AE-4627-A391-1FCC487A7686}" dt="2025-06-27T18:05:35.652" v="5395" actId="14100"/>
          <ac:spMkLst>
            <pc:docMk/>
            <pc:sldMk cId="1981730310" sldId="347"/>
            <ac:spMk id="3" creationId="{3782A4FD-A262-1854-69B3-20F37C8DCC7E}"/>
          </ac:spMkLst>
        </pc:spChg>
        <pc:spChg chg="mod">
          <ac:chgData name="Angela Murden" userId="20bc38dd-ce37-46f1-b7cb-f054a0919a04" providerId="ADAL" clId="{E394344F-B1AE-4627-A391-1FCC487A7686}" dt="2025-06-26T01:48:52.877" v="97" actId="207"/>
          <ac:spMkLst>
            <pc:docMk/>
            <pc:sldMk cId="1981730310" sldId="347"/>
            <ac:spMk id="7171" creationId="{6A11D2CA-2E39-FB65-C469-CEECD1DEB8FB}"/>
          </ac:spMkLst>
        </pc:spChg>
      </pc:sldChg>
      <pc:sldChg chg="modSp del mod ord">
        <pc:chgData name="Angela Murden" userId="20bc38dd-ce37-46f1-b7cb-f054a0919a04" providerId="ADAL" clId="{E394344F-B1AE-4627-A391-1FCC487A7686}" dt="2025-06-27T19:31:05.333" v="7242" actId="47"/>
        <pc:sldMkLst>
          <pc:docMk/>
          <pc:sldMk cId="1305179559" sldId="348"/>
        </pc:sldMkLst>
      </pc:sldChg>
      <pc:sldChg chg="modSp del mod ord">
        <pc:chgData name="Angela Murden" userId="20bc38dd-ce37-46f1-b7cb-f054a0919a04" providerId="ADAL" clId="{E394344F-B1AE-4627-A391-1FCC487A7686}" dt="2025-06-27T19:31:08.394" v="7243" actId="47"/>
        <pc:sldMkLst>
          <pc:docMk/>
          <pc:sldMk cId="3324181556" sldId="349"/>
        </pc:sldMkLst>
      </pc:sldChg>
      <pc:sldChg chg="modSp del">
        <pc:chgData name="Angela Murden" userId="20bc38dd-ce37-46f1-b7cb-f054a0919a04" providerId="ADAL" clId="{E394344F-B1AE-4627-A391-1FCC487A7686}" dt="2025-06-27T18:06:36.911" v="5396" actId="47"/>
        <pc:sldMkLst>
          <pc:docMk/>
          <pc:sldMk cId="1380848373" sldId="350"/>
        </pc:sldMkLst>
      </pc:sldChg>
      <pc:sldChg chg="modSp del">
        <pc:chgData name="Angela Murden" userId="20bc38dd-ce37-46f1-b7cb-f054a0919a04" providerId="ADAL" clId="{E394344F-B1AE-4627-A391-1FCC487A7686}" dt="2025-06-27T18:06:41.046" v="5397" actId="47"/>
        <pc:sldMkLst>
          <pc:docMk/>
          <pc:sldMk cId="1242523624" sldId="351"/>
        </pc:sldMkLst>
      </pc:sldChg>
      <pc:sldChg chg="modSp mod setBg">
        <pc:chgData name="Angela Murden" userId="20bc38dd-ce37-46f1-b7cb-f054a0919a04" providerId="ADAL" clId="{E394344F-B1AE-4627-A391-1FCC487A7686}" dt="2025-06-27T19:20:50.556" v="6968" actId="207"/>
        <pc:sldMkLst>
          <pc:docMk/>
          <pc:sldMk cId="1057817216" sldId="352"/>
        </pc:sldMkLst>
        <pc:spChg chg="mod">
          <ac:chgData name="Angela Murden" userId="20bc38dd-ce37-46f1-b7cb-f054a0919a04" providerId="ADAL" clId="{E394344F-B1AE-4627-A391-1FCC487A7686}" dt="2025-06-27T19:20:50.556" v="6968" actId="207"/>
          <ac:spMkLst>
            <pc:docMk/>
            <pc:sldMk cId="1057817216" sldId="352"/>
            <ac:spMk id="4" creationId="{80A68CA4-DD20-5154-5252-5CAE170B172A}"/>
          </ac:spMkLst>
        </pc:spChg>
        <pc:spChg chg="mod">
          <ac:chgData name="Angela Murden" userId="20bc38dd-ce37-46f1-b7cb-f054a0919a04" providerId="ADAL" clId="{E394344F-B1AE-4627-A391-1FCC487A7686}" dt="2025-06-27T19:12:02.475" v="6665" actId="207"/>
          <ac:spMkLst>
            <pc:docMk/>
            <pc:sldMk cId="1057817216" sldId="352"/>
            <ac:spMk id="17411" creationId="{A6881C75-DC55-CCB5-4FEE-78A4F256D044}"/>
          </ac:spMkLst>
        </pc:spChg>
      </pc:sldChg>
      <pc:sldChg chg="del setBg">
        <pc:chgData name="Angela Murden" userId="20bc38dd-ce37-46f1-b7cb-f054a0919a04" providerId="ADAL" clId="{E394344F-B1AE-4627-A391-1FCC487A7686}" dt="2025-06-27T19:23:18.713" v="7086" actId="47"/>
        <pc:sldMkLst>
          <pc:docMk/>
          <pc:sldMk cId="3657445481" sldId="353"/>
        </pc:sldMkLst>
      </pc:sldChg>
      <pc:sldChg chg="del setBg">
        <pc:chgData name="Angela Murden" userId="20bc38dd-ce37-46f1-b7cb-f054a0919a04" providerId="ADAL" clId="{E394344F-B1AE-4627-A391-1FCC487A7686}" dt="2025-06-27T19:30:52.851" v="7240" actId="47"/>
        <pc:sldMkLst>
          <pc:docMk/>
          <pc:sldMk cId="4128800094" sldId="354"/>
        </pc:sldMkLst>
      </pc:sldChg>
      <pc:sldChg chg="modSp add mod ord">
        <pc:chgData name="Angela Murden" userId="20bc38dd-ce37-46f1-b7cb-f054a0919a04" providerId="ADAL" clId="{E394344F-B1AE-4627-A391-1FCC487A7686}" dt="2025-06-27T18:54:49.026" v="6345" actId="20577"/>
        <pc:sldMkLst>
          <pc:docMk/>
          <pc:sldMk cId="3293086487" sldId="355"/>
        </pc:sldMkLst>
        <pc:spChg chg="mod">
          <ac:chgData name="Angela Murden" userId="20bc38dd-ce37-46f1-b7cb-f054a0919a04" providerId="ADAL" clId="{E394344F-B1AE-4627-A391-1FCC487A7686}" dt="2025-06-27T18:54:49.026" v="6345" actId="20577"/>
          <ac:spMkLst>
            <pc:docMk/>
            <pc:sldMk cId="3293086487" sldId="355"/>
            <ac:spMk id="3" creationId="{70CB2A34-06E4-55D4-1F21-4247A75EE01F}"/>
          </ac:spMkLst>
        </pc:spChg>
        <pc:spChg chg="mod">
          <ac:chgData name="Angela Murden" userId="20bc38dd-ce37-46f1-b7cb-f054a0919a04" providerId="ADAL" clId="{E394344F-B1AE-4627-A391-1FCC487A7686}" dt="2025-06-27T16:14:43.965" v="2465" actId="1076"/>
          <ac:spMkLst>
            <pc:docMk/>
            <pc:sldMk cId="3293086487" sldId="355"/>
            <ac:spMk id="8195" creationId="{0A1BE908-8164-F793-7BB2-157356E07685}"/>
          </ac:spMkLst>
        </pc:spChg>
      </pc:sldChg>
      <pc:sldChg chg="modSp add mod">
        <pc:chgData name="Angela Murden" userId="20bc38dd-ce37-46f1-b7cb-f054a0919a04" providerId="ADAL" clId="{E394344F-B1AE-4627-A391-1FCC487A7686}" dt="2025-06-27T17:36:44.689" v="4448" actId="6549"/>
        <pc:sldMkLst>
          <pc:docMk/>
          <pc:sldMk cId="2886020252" sldId="356"/>
        </pc:sldMkLst>
        <pc:spChg chg="mod">
          <ac:chgData name="Angela Murden" userId="20bc38dd-ce37-46f1-b7cb-f054a0919a04" providerId="ADAL" clId="{E394344F-B1AE-4627-A391-1FCC487A7686}" dt="2025-06-27T17:09:47.271" v="4168" actId="6549"/>
          <ac:spMkLst>
            <pc:docMk/>
            <pc:sldMk cId="2886020252" sldId="356"/>
            <ac:spMk id="6147" creationId="{14D387BB-A1E8-EBFD-456A-91DC15E4B340}"/>
          </ac:spMkLst>
        </pc:spChg>
        <pc:spChg chg="mod">
          <ac:chgData name="Angela Murden" userId="20bc38dd-ce37-46f1-b7cb-f054a0919a04" providerId="ADAL" clId="{E394344F-B1AE-4627-A391-1FCC487A7686}" dt="2025-06-27T17:36:44.689" v="4448" actId="6549"/>
          <ac:spMkLst>
            <pc:docMk/>
            <pc:sldMk cId="2886020252" sldId="356"/>
            <ac:spMk id="6148" creationId="{4E133C13-1D78-7D3B-41F5-554B6D297DCB}"/>
          </ac:spMkLst>
        </pc:spChg>
      </pc:sldChg>
      <pc:sldChg chg="modSp add mod">
        <pc:chgData name="Angela Murden" userId="20bc38dd-ce37-46f1-b7cb-f054a0919a04" providerId="ADAL" clId="{E394344F-B1AE-4627-A391-1FCC487A7686}" dt="2025-06-27T18:48:27.611" v="6292" actId="6549"/>
        <pc:sldMkLst>
          <pc:docMk/>
          <pc:sldMk cId="1427063678" sldId="357"/>
        </pc:sldMkLst>
        <pc:spChg chg="mod">
          <ac:chgData name="Angela Murden" userId="20bc38dd-ce37-46f1-b7cb-f054a0919a04" providerId="ADAL" clId="{E394344F-B1AE-4627-A391-1FCC487A7686}" dt="2025-06-27T18:48:08.709" v="6285" actId="404"/>
          <ac:spMkLst>
            <pc:docMk/>
            <pc:sldMk cId="1427063678" sldId="357"/>
            <ac:spMk id="3" creationId="{24B76724-AE71-2CA5-1A06-9C9D931D5904}"/>
          </ac:spMkLst>
        </pc:spChg>
        <pc:spChg chg="mod">
          <ac:chgData name="Angela Murden" userId="20bc38dd-ce37-46f1-b7cb-f054a0919a04" providerId="ADAL" clId="{E394344F-B1AE-4627-A391-1FCC487A7686}" dt="2025-06-27T18:48:27.611" v="6292" actId="6549"/>
          <ac:spMkLst>
            <pc:docMk/>
            <pc:sldMk cId="1427063678" sldId="357"/>
            <ac:spMk id="14339" creationId="{6ADBA6DA-8DD6-25C5-51ED-D95BABFF54AD}"/>
          </ac:spMkLst>
        </pc:spChg>
      </pc:sldChg>
      <pc:sldChg chg="modSp add mod">
        <pc:chgData name="Angela Murden" userId="20bc38dd-ce37-46f1-b7cb-f054a0919a04" providerId="ADAL" clId="{E394344F-B1AE-4627-A391-1FCC487A7686}" dt="2025-06-27T19:04:35.349" v="6577" actId="20577"/>
        <pc:sldMkLst>
          <pc:docMk/>
          <pc:sldMk cId="2995840342" sldId="358"/>
        </pc:sldMkLst>
        <pc:spChg chg="mod">
          <ac:chgData name="Angela Murden" userId="20bc38dd-ce37-46f1-b7cb-f054a0919a04" providerId="ADAL" clId="{E394344F-B1AE-4627-A391-1FCC487A7686}" dt="2025-06-27T19:04:35.349" v="6577" actId="20577"/>
          <ac:spMkLst>
            <pc:docMk/>
            <pc:sldMk cId="2995840342" sldId="358"/>
            <ac:spMk id="3" creationId="{75AAD3BE-F219-085A-0CAB-8E6216B9F6AA}"/>
          </ac:spMkLst>
        </pc:spChg>
        <pc:spChg chg="mod">
          <ac:chgData name="Angela Murden" userId="20bc38dd-ce37-46f1-b7cb-f054a0919a04" providerId="ADAL" clId="{E394344F-B1AE-4627-A391-1FCC487A7686}" dt="2025-06-27T18:50:01.462" v="6295" actId="20577"/>
          <ac:spMkLst>
            <pc:docMk/>
            <pc:sldMk cId="2995840342" sldId="358"/>
            <ac:spMk id="8195" creationId="{4072FE5F-E076-8A20-B4C6-74A1CB3D70DA}"/>
          </ac:spMkLst>
        </pc:spChg>
      </pc:sldChg>
      <pc:sldChg chg="add del">
        <pc:chgData name="Angela Murden" userId="20bc38dd-ce37-46f1-b7cb-f054a0919a04" providerId="ADAL" clId="{E394344F-B1AE-4627-A391-1FCC487A7686}" dt="2025-06-27T18:51:19.974" v="6301" actId="47"/>
        <pc:sldMkLst>
          <pc:docMk/>
          <pc:sldMk cId="50384684" sldId="359"/>
        </pc:sldMkLst>
      </pc:sldChg>
      <pc:sldChg chg="add del">
        <pc:chgData name="Angela Murden" userId="20bc38dd-ce37-46f1-b7cb-f054a0919a04" providerId="ADAL" clId="{E394344F-B1AE-4627-A391-1FCC487A7686}" dt="2025-06-27T18:50:35.598" v="6299" actId="47"/>
        <pc:sldMkLst>
          <pc:docMk/>
          <pc:sldMk cId="2345834890" sldId="359"/>
        </pc:sldMkLst>
      </pc:sldChg>
      <pc:sldMasterChg chg="setBg modSldLayout">
        <pc:chgData name="Angela Murden" userId="20bc38dd-ce37-46f1-b7cb-f054a0919a04" providerId="ADAL" clId="{E394344F-B1AE-4627-A391-1FCC487A7686}" dt="2025-06-26T22:42:57.892" v="151"/>
        <pc:sldMasterMkLst>
          <pc:docMk/>
          <pc:sldMasterMk cId="0" sldId="2147483648"/>
        </pc:sldMasterMkLst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2036787036" sldId="2147483649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80207601" sldId="2147483650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3877862612" sldId="2147483651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831121043" sldId="2147483652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3542802978" sldId="2147483653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1606957642" sldId="2147483654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3360166828" sldId="2147483655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34788116" sldId="2147483656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2734549386" sldId="2147483657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2558503549" sldId="2147483658"/>
          </pc:sldLayoutMkLst>
        </pc:sldLayoutChg>
        <pc:sldLayoutChg chg="setBg">
          <pc:chgData name="Angela Murden" userId="20bc38dd-ce37-46f1-b7cb-f054a0919a04" providerId="ADAL" clId="{E394344F-B1AE-4627-A391-1FCC487A7686}" dt="2025-06-26T22:42:57.892" v="151"/>
          <pc:sldLayoutMkLst>
            <pc:docMk/>
            <pc:sldMasterMk cId="0" sldId="2147483648"/>
            <pc:sldLayoutMk cId="143228750" sldId="2147483659"/>
          </pc:sldLayoutMkLst>
        </pc:sldLayoutChg>
      </pc:sldMasterChg>
    </pc:docChg>
  </pc:docChgLst>
  <pc:docChgLst>
    <pc:chgData name="Angela Murden" userId="20bc38dd-ce37-46f1-b7cb-f054a0919a04" providerId="ADAL" clId="{983D5E9B-6198-4C47-9E69-E3A66F8E775C}"/>
    <pc:docChg chg="undo redo custSel addSld delSld modSld sldOrd modMainMaster">
      <pc:chgData name="Angela Murden" userId="20bc38dd-ce37-46f1-b7cb-f054a0919a04" providerId="ADAL" clId="{983D5E9B-6198-4C47-9E69-E3A66F8E775C}" dt="2024-04-21T06:23:23.549" v="11091" actId="6549"/>
      <pc:docMkLst>
        <pc:docMk/>
      </pc:docMkLst>
      <pc:sldChg chg="addSp delSp modSp mod">
        <pc:chgData name="Angela Murden" userId="20bc38dd-ce37-46f1-b7cb-f054a0919a04" providerId="ADAL" clId="{983D5E9B-6198-4C47-9E69-E3A66F8E775C}" dt="2024-04-20T05:05:14.222" v="9312" actId="6549"/>
        <pc:sldMkLst>
          <pc:docMk/>
          <pc:sldMk cId="0" sldId="256"/>
        </pc:sldMkLst>
      </pc:sldChg>
      <pc:sldChg chg="addSp delSp modSp mod setBg">
        <pc:chgData name="Angela Murden" userId="20bc38dd-ce37-46f1-b7cb-f054a0919a04" providerId="ADAL" clId="{983D5E9B-6198-4C47-9E69-E3A66F8E775C}" dt="2024-04-20T04:23:21.850" v="8027" actId="1076"/>
        <pc:sldMkLst>
          <pc:docMk/>
          <pc:sldMk cId="0" sldId="261"/>
        </pc:sldMkLst>
      </pc:sldChg>
      <pc:sldChg chg="modSp mod">
        <pc:chgData name="Angela Murden" userId="20bc38dd-ce37-46f1-b7cb-f054a0919a04" providerId="ADAL" clId="{983D5E9B-6198-4C47-9E69-E3A66F8E775C}" dt="2024-04-20T01:12:48.371" v="2522" actId="1076"/>
        <pc:sldMkLst>
          <pc:docMk/>
          <pc:sldMk cId="0" sldId="317"/>
        </pc:sldMkLst>
      </pc:sldChg>
      <pc:sldChg chg="modSp mod">
        <pc:chgData name="Angela Murden" userId="20bc38dd-ce37-46f1-b7cb-f054a0919a04" providerId="ADAL" clId="{983D5E9B-6198-4C47-9E69-E3A66F8E775C}" dt="2024-04-20T01:14:54.894" v="2547" actId="20577"/>
        <pc:sldMkLst>
          <pc:docMk/>
          <pc:sldMk cId="0" sldId="318"/>
        </pc:sldMkLst>
      </pc:sldChg>
      <pc:sldChg chg="modSp mod">
        <pc:chgData name="Angela Murden" userId="20bc38dd-ce37-46f1-b7cb-f054a0919a04" providerId="ADAL" clId="{983D5E9B-6198-4C47-9E69-E3A66F8E775C}" dt="2024-04-20T04:52:50.609" v="8916" actId="1076"/>
        <pc:sldMkLst>
          <pc:docMk/>
          <pc:sldMk cId="0" sldId="319"/>
        </pc:sldMkLst>
      </pc:sldChg>
      <pc:sldChg chg="modSp mod">
        <pc:chgData name="Angela Murden" userId="20bc38dd-ce37-46f1-b7cb-f054a0919a04" providerId="ADAL" clId="{983D5E9B-6198-4C47-9E69-E3A66F8E775C}" dt="2024-04-20T01:39:21.104" v="3017" actId="14100"/>
        <pc:sldMkLst>
          <pc:docMk/>
          <pc:sldMk cId="0" sldId="320"/>
        </pc:sldMkLst>
      </pc:sldChg>
      <pc:sldChg chg="modSp mod">
        <pc:chgData name="Angela Murden" userId="20bc38dd-ce37-46f1-b7cb-f054a0919a04" providerId="ADAL" clId="{983D5E9B-6198-4C47-9E69-E3A66F8E775C}" dt="2024-04-20T02:11:11.312" v="4295" actId="403"/>
        <pc:sldMkLst>
          <pc:docMk/>
          <pc:sldMk cId="0" sldId="321"/>
        </pc:sldMkLst>
      </pc:sldChg>
      <pc:sldChg chg="addSp delSp modSp mod">
        <pc:chgData name="Angela Murden" userId="20bc38dd-ce37-46f1-b7cb-f054a0919a04" providerId="ADAL" clId="{983D5E9B-6198-4C47-9E69-E3A66F8E775C}" dt="2024-04-20T04:53:04.179" v="8922" actId="20577"/>
        <pc:sldMkLst>
          <pc:docMk/>
          <pc:sldMk cId="0" sldId="326"/>
        </pc:sldMkLst>
      </pc:sldChg>
      <pc:sldChg chg="add del">
        <pc:chgData name="Angela Murden" userId="20bc38dd-ce37-46f1-b7cb-f054a0919a04" providerId="ADAL" clId="{983D5E9B-6198-4C47-9E69-E3A66F8E775C}" dt="2024-04-20T04:41:49.105" v="8397" actId="47"/>
        <pc:sldMkLst>
          <pc:docMk/>
          <pc:sldMk cId="0" sldId="327"/>
        </pc:sldMkLst>
      </pc:sldChg>
      <pc:sldChg chg="del">
        <pc:chgData name="Angela Murden" userId="20bc38dd-ce37-46f1-b7cb-f054a0919a04" providerId="ADAL" clId="{983D5E9B-6198-4C47-9E69-E3A66F8E775C}" dt="2024-04-20T04:40:01.638" v="8367" actId="47"/>
        <pc:sldMkLst>
          <pc:docMk/>
          <pc:sldMk cId="0" sldId="328"/>
        </pc:sldMkLst>
      </pc:sldChg>
      <pc:sldChg chg="del">
        <pc:chgData name="Angela Murden" userId="20bc38dd-ce37-46f1-b7cb-f054a0919a04" providerId="ADAL" clId="{983D5E9B-6198-4C47-9E69-E3A66F8E775C}" dt="2024-04-20T05:05:57.092" v="9313" actId="47"/>
        <pc:sldMkLst>
          <pc:docMk/>
          <pc:sldMk cId="0" sldId="329"/>
        </pc:sldMkLst>
      </pc:sldChg>
      <pc:sldChg chg="modSp mod">
        <pc:chgData name="Angela Murden" userId="20bc38dd-ce37-46f1-b7cb-f054a0919a04" providerId="ADAL" clId="{983D5E9B-6198-4C47-9E69-E3A66F8E775C}" dt="2024-04-21T06:21:51.804" v="11085" actId="6549"/>
        <pc:sldMkLst>
          <pc:docMk/>
          <pc:sldMk cId="1238637542" sldId="330"/>
        </pc:sldMkLst>
      </pc:sldChg>
      <pc:sldChg chg="del">
        <pc:chgData name="Angela Murden" userId="20bc38dd-ce37-46f1-b7cb-f054a0919a04" providerId="ADAL" clId="{983D5E9B-6198-4C47-9E69-E3A66F8E775C}" dt="2024-04-20T05:06:00.955" v="9314" actId="47"/>
        <pc:sldMkLst>
          <pc:docMk/>
          <pc:sldMk cId="1352478103" sldId="331"/>
        </pc:sldMkLst>
      </pc:sldChg>
      <pc:sldChg chg="del">
        <pc:chgData name="Angela Murden" userId="20bc38dd-ce37-46f1-b7cb-f054a0919a04" providerId="ADAL" clId="{983D5E9B-6198-4C47-9E69-E3A66F8E775C}" dt="2024-04-20T04:41:34.318" v="8394" actId="47"/>
        <pc:sldMkLst>
          <pc:docMk/>
          <pc:sldMk cId="1974031926" sldId="332"/>
        </pc:sldMkLst>
      </pc:sldChg>
      <pc:sldChg chg="del">
        <pc:chgData name="Angela Murden" userId="20bc38dd-ce37-46f1-b7cb-f054a0919a04" providerId="ADAL" clId="{983D5E9B-6198-4C47-9E69-E3A66F8E775C}" dt="2024-04-20T04:41:37.226" v="8395" actId="47"/>
        <pc:sldMkLst>
          <pc:docMk/>
          <pc:sldMk cId="1108601077" sldId="333"/>
        </pc:sldMkLst>
      </pc:sldChg>
      <pc:sldChg chg="del">
        <pc:chgData name="Angela Murden" userId="20bc38dd-ce37-46f1-b7cb-f054a0919a04" providerId="ADAL" clId="{983D5E9B-6198-4C47-9E69-E3A66F8E775C}" dt="2024-04-20T04:41:43.151" v="8396" actId="47"/>
        <pc:sldMkLst>
          <pc:docMk/>
          <pc:sldMk cId="1440064196" sldId="334"/>
        </pc:sldMkLst>
      </pc:sldChg>
      <pc:sldChg chg="modSp mod">
        <pc:chgData name="Angela Murden" userId="20bc38dd-ce37-46f1-b7cb-f054a0919a04" providerId="ADAL" clId="{983D5E9B-6198-4C47-9E69-E3A66F8E775C}" dt="2024-04-20T02:05:43.507" v="4056" actId="404"/>
        <pc:sldMkLst>
          <pc:docMk/>
          <pc:sldMk cId="315956872" sldId="335"/>
        </pc:sldMkLst>
      </pc:sldChg>
      <pc:sldChg chg="modSp mod ord">
        <pc:chgData name="Angela Murden" userId="20bc38dd-ce37-46f1-b7cb-f054a0919a04" providerId="ADAL" clId="{983D5E9B-6198-4C47-9E69-E3A66F8E775C}" dt="2024-04-20T03:24:51.469" v="6300" actId="403"/>
        <pc:sldMkLst>
          <pc:docMk/>
          <pc:sldMk cId="2351740003" sldId="336"/>
        </pc:sldMkLst>
      </pc:sldChg>
      <pc:sldChg chg="del">
        <pc:chgData name="Angela Murden" userId="20bc38dd-ce37-46f1-b7cb-f054a0919a04" providerId="ADAL" clId="{983D5E9B-6198-4C47-9E69-E3A66F8E775C}" dt="2024-04-20T02:17:07.844" v="4456" actId="47"/>
        <pc:sldMkLst>
          <pc:docMk/>
          <pc:sldMk cId="2065945538" sldId="337"/>
        </pc:sldMkLst>
      </pc:sldChg>
      <pc:sldChg chg="modSp mod ord">
        <pc:chgData name="Angela Murden" userId="20bc38dd-ce37-46f1-b7cb-f054a0919a04" providerId="ADAL" clId="{983D5E9B-6198-4C47-9E69-E3A66F8E775C}" dt="2024-04-20T05:00:19.392" v="9061" actId="6549"/>
        <pc:sldMkLst>
          <pc:docMk/>
          <pc:sldMk cId="4100140520" sldId="338"/>
        </pc:sldMkLst>
      </pc:sldChg>
      <pc:sldChg chg="modSp add del mod">
        <pc:chgData name="Angela Murden" userId="20bc38dd-ce37-46f1-b7cb-f054a0919a04" providerId="ADAL" clId="{983D5E9B-6198-4C47-9E69-E3A66F8E775C}" dt="2024-04-20T04:39:42.956" v="8366" actId="47"/>
        <pc:sldMkLst>
          <pc:docMk/>
          <pc:sldMk cId="496225423" sldId="339"/>
        </pc:sldMkLst>
      </pc:sldChg>
      <pc:sldChg chg="addSp delSp modSp mod ord">
        <pc:chgData name="Angela Murden" userId="20bc38dd-ce37-46f1-b7cb-f054a0919a04" providerId="ADAL" clId="{983D5E9B-6198-4C47-9E69-E3A66F8E775C}" dt="2024-04-20T05:22:43.355" v="9534" actId="20577"/>
        <pc:sldMkLst>
          <pc:docMk/>
          <pc:sldMk cId="818027780" sldId="340"/>
        </pc:sldMkLst>
      </pc:sldChg>
      <pc:sldChg chg="modSp mod ord">
        <pc:chgData name="Angela Murden" userId="20bc38dd-ce37-46f1-b7cb-f054a0919a04" providerId="ADAL" clId="{983D5E9B-6198-4C47-9E69-E3A66F8E775C}" dt="2024-04-21T06:23:23.549" v="11091" actId="6549"/>
        <pc:sldMkLst>
          <pc:docMk/>
          <pc:sldMk cId="3618688977" sldId="341"/>
        </pc:sldMkLst>
      </pc:sldChg>
      <pc:sldChg chg="addSp delSp modSp mod ord setBg">
        <pc:chgData name="Angela Murden" userId="20bc38dd-ce37-46f1-b7cb-f054a0919a04" providerId="ADAL" clId="{983D5E9B-6198-4C47-9E69-E3A66F8E775C}" dt="2024-04-20T06:05:14.147" v="11027"/>
        <pc:sldMkLst>
          <pc:docMk/>
          <pc:sldMk cId="1114954128" sldId="343"/>
        </pc:sldMkLst>
      </pc:sldChg>
      <pc:sldChg chg="addSp delSp modSp mod">
        <pc:chgData name="Angela Murden" userId="20bc38dd-ce37-46f1-b7cb-f054a0919a04" providerId="ADAL" clId="{983D5E9B-6198-4C47-9E69-E3A66F8E775C}" dt="2024-04-20T04:23:45.055" v="8032" actId="1076"/>
        <pc:sldMkLst>
          <pc:docMk/>
          <pc:sldMk cId="1819149530" sldId="344"/>
        </pc:sldMkLst>
      </pc:sldChg>
      <pc:sldChg chg="modSp mod ord setBg">
        <pc:chgData name="Angela Murden" userId="20bc38dd-ce37-46f1-b7cb-f054a0919a04" providerId="ADAL" clId="{983D5E9B-6198-4C47-9E69-E3A66F8E775C}" dt="2024-04-20T05:42:26.564" v="10277" actId="403"/>
        <pc:sldMkLst>
          <pc:docMk/>
          <pc:sldMk cId="3668402044" sldId="345"/>
        </pc:sldMkLst>
      </pc:sldChg>
      <pc:sldChg chg="addSp delSp modSp mod ord setBg">
        <pc:chgData name="Angela Murden" userId="20bc38dd-ce37-46f1-b7cb-f054a0919a04" providerId="ADAL" clId="{983D5E9B-6198-4C47-9E69-E3A66F8E775C}" dt="2024-04-20T06:05:27.840" v="11033"/>
        <pc:sldMkLst>
          <pc:docMk/>
          <pc:sldMk cId="3775429640" sldId="346"/>
        </pc:sldMkLst>
      </pc:sldChg>
      <pc:sldChg chg="modSp add mod ord">
        <pc:chgData name="Angela Murden" userId="20bc38dd-ce37-46f1-b7cb-f054a0919a04" providerId="ADAL" clId="{983D5E9B-6198-4C47-9E69-E3A66F8E775C}" dt="2024-04-20T03:39:28.743" v="6768" actId="20577"/>
        <pc:sldMkLst>
          <pc:docMk/>
          <pc:sldMk cId="1981730310" sldId="347"/>
        </pc:sldMkLst>
      </pc:sldChg>
      <pc:sldChg chg="addSp delSp modSp add mod ord">
        <pc:chgData name="Angela Murden" userId="20bc38dd-ce37-46f1-b7cb-f054a0919a04" providerId="ADAL" clId="{983D5E9B-6198-4C47-9E69-E3A66F8E775C}" dt="2024-04-20T03:28:21.867" v="6357" actId="403"/>
        <pc:sldMkLst>
          <pc:docMk/>
          <pc:sldMk cId="1305179559" sldId="348"/>
        </pc:sldMkLst>
      </pc:sldChg>
      <pc:sldChg chg="addSp delSp modSp add mod">
        <pc:chgData name="Angela Murden" userId="20bc38dd-ce37-46f1-b7cb-f054a0919a04" providerId="ADAL" clId="{983D5E9B-6198-4C47-9E69-E3A66F8E775C}" dt="2024-04-20T03:26:29.009" v="6332" actId="403"/>
        <pc:sldMkLst>
          <pc:docMk/>
          <pc:sldMk cId="3324181556" sldId="349"/>
        </pc:sldMkLst>
      </pc:sldChg>
      <pc:sldChg chg="addSp modSp add mod">
        <pc:chgData name="Angela Murden" userId="20bc38dd-ce37-46f1-b7cb-f054a0919a04" providerId="ADAL" clId="{983D5E9B-6198-4C47-9E69-E3A66F8E775C}" dt="2024-04-20T04:29:07.230" v="8077" actId="1076"/>
        <pc:sldMkLst>
          <pc:docMk/>
          <pc:sldMk cId="1380848373" sldId="350"/>
        </pc:sldMkLst>
      </pc:sldChg>
      <pc:sldChg chg="modSp add mod">
        <pc:chgData name="Angela Murden" userId="20bc38dd-ce37-46f1-b7cb-f054a0919a04" providerId="ADAL" clId="{983D5E9B-6198-4C47-9E69-E3A66F8E775C}" dt="2024-04-20T04:30:13.097" v="8092" actId="1076"/>
        <pc:sldMkLst>
          <pc:docMk/>
          <pc:sldMk cId="1242523624" sldId="351"/>
        </pc:sldMkLst>
      </pc:sldChg>
      <pc:sldChg chg="modSp add mod setBg">
        <pc:chgData name="Angela Murden" userId="20bc38dd-ce37-46f1-b7cb-f054a0919a04" providerId="ADAL" clId="{983D5E9B-6198-4C47-9E69-E3A66F8E775C}" dt="2024-04-20T06:08:04.802" v="11070" actId="20577"/>
        <pc:sldMkLst>
          <pc:docMk/>
          <pc:sldMk cId="1057817216" sldId="352"/>
        </pc:sldMkLst>
      </pc:sldChg>
      <pc:sldChg chg="modSp add mod setBg">
        <pc:chgData name="Angela Murden" userId="20bc38dd-ce37-46f1-b7cb-f054a0919a04" providerId="ADAL" clId="{983D5E9B-6198-4C47-9E69-E3A66F8E775C}" dt="2024-04-20T05:45:52.773" v="10419" actId="20577"/>
        <pc:sldMkLst>
          <pc:docMk/>
          <pc:sldMk cId="3657445481" sldId="353"/>
        </pc:sldMkLst>
      </pc:sldChg>
      <pc:sldChg chg="modSp add mod setBg">
        <pc:chgData name="Angela Murden" userId="20bc38dd-ce37-46f1-b7cb-f054a0919a04" providerId="ADAL" clId="{983D5E9B-6198-4C47-9E69-E3A66F8E775C}" dt="2024-04-20T06:11:49.278" v="11072" actId="14100"/>
        <pc:sldMkLst>
          <pc:docMk/>
          <pc:sldMk cId="4128800094" sldId="354"/>
        </pc:sldMkLst>
      </pc:sldChg>
      <pc:sldMasterChg chg="setBg modSldLayout">
        <pc:chgData name="Angela Murden" userId="20bc38dd-ce37-46f1-b7cb-f054a0919a04" providerId="ADAL" clId="{983D5E9B-6198-4C47-9E69-E3A66F8E775C}" dt="2024-04-19T23:22:25.672" v="13"/>
        <pc:sldMasterMkLst>
          <pc:docMk/>
          <pc:sldMasterMk cId="0" sldId="2147483648"/>
        </pc:sldMasterMkLst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036787036" sldId="2147483649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80207601" sldId="2147483650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877862612" sldId="2147483651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831121043" sldId="2147483652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542802978" sldId="2147483653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1606957642" sldId="2147483654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360166828" sldId="2147483655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34788116" sldId="2147483656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734549386" sldId="2147483657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2558503549" sldId="2147483658"/>
          </pc:sldLayoutMkLst>
        </pc:sldLayoutChg>
        <pc:sldLayoutChg chg="setBg">
          <pc:chgData name="Angela Murden" userId="20bc38dd-ce37-46f1-b7cb-f054a0919a04" providerId="ADAL" clId="{983D5E9B-6198-4C47-9E69-E3A66F8E775C}" dt="2024-04-19T23:22:25.672" v="13"/>
          <pc:sldLayoutMkLst>
            <pc:docMk/>
            <pc:sldMasterMk cId="0" sldId="2147483648"/>
            <pc:sldLayoutMk cId="143228750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3F9420C-C014-DCB0-CDF0-9FD4A09DB4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093DFFB-BAD9-5300-5BFF-FC446D6239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B50EC5F-FE59-6852-786E-AD6B2B3795A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4788512C-349D-7B64-B494-4E033FB019C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D5A0ECF-72E2-8166-15B3-28F36E281F4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E0C0CCAA-55CC-4320-1FB1-58835D4B81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27223D0-0123-4A70-800A-F42FEE1194D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6C71C69-38C4-DA63-761C-A3A89AB967B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819B219-B2C4-6BF6-A0FC-7160425A7A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78D21A-7F9B-318A-A5CF-FF6362B492D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3D6BD-413C-445E-9821-A9598BC4EDE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6787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D30D0-80C0-A1FD-9237-4253653440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1903643-44EA-3EDD-9711-30A1FBB5C8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A03BF6-248A-58DF-564E-7FA025BBC7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4D4A1-8CBD-4649-97F2-E18793791B5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8503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0D152D7-B0F6-6D0A-D749-D415E7E39F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8495EB0-E686-5BFA-C656-3FAFD11E39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5D0B66-3B94-7CD4-F034-96B7A31128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4B3A9-06BA-4493-B2C7-47C6DF39847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228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5FA0F0-2367-4384-285F-467F94F51E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1BB94D3-1E09-2C9F-745E-5F21F77867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315207-3A37-3940-618E-5C1E4E09E52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9E6CB-213C-4AD4-91B9-231EEB1310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207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72E99DA-78E6-6A10-055F-0FDE51AC08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E681073-5A99-85BC-9E2A-449C5DCAAB1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4CE34D-ACE5-D150-518B-6649215B98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F448C-FB22-478B-AB65-5D79B36E4E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78626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9442352-9753-75C6-6286-6241630738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078E36E-AF13-1D8E-1F35-174F81F309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A9FD31F-7C18-3EEE-1621-AA5EDF95F8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2662B8-6CF6-45EE-8AB4-91BD36282D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1121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9B9022F-2BD8-EAD8-D0F6-1EC843DD28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A22002C-9BF5-7166-0788-B19AA911CC7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571F39E-9434-A4F6-391C-ACA016D15C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C63FF-AA76-4ED2-A4FF-38077E62E8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2802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D356C33-CA0B-CC54-B226-A7F4D5034A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609FD982-16D6-D190-89EF-87A07FFD04F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CE17AE6-1988-F98E-C8E1-BC149E534E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4E1FB-7B80-48C9-BB83-56D65495B95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6957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5F3F4C9-BDBA-D5E3-3F36-B989AF95F7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CF9F2515-D7B9-42A6-C8C4-3B57F8340D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BABC6DA-E786-B8A7-5FBE-992A0039F0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D64027-5251-4F32-A7A3-5D98B1B49A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01668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05C7D6A-07F0-2889-38E5-3AE2172195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F7E3051-AA77-AB1E-1F5B-63C0384DD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2E4BC8F-193A-EEA6-750A-1689E64468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B633AD-BBAE-490A-965F-D712C3D6F76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8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B4C52B5-9787-8707-A5D3-E069DB0A04A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0442D3-E98A-6DB9-44B1-7B4BF39819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53AE312-3DCB-037D-E336-18FBDFEB2F9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E149F-1C15-4213-ADE9-0558DE5782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4549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577900-00D0-B689-D0AB-CF3C513042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DBD774E-8493-4246-DD81-571F4C3FAA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2F629795-259C-ED87-6B2E-144894FC414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5C48BFC-D7DF-5C4C-2DA8-5DA00421725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00C8047-AB6A-17B6-A3A9-4B7A999E252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C6586EDC-FD93-4676-9E1B-586A9AA6F6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>
            <a:extLst>
              <a:ext uri="{FF2B5EF4-FFF2-40B4-BE49-F238E27FC236}">
                <a16:creationId xmlns:a16="http://schemas.microsoft.com/office/drawing/2014/main" id="{224699A5-9548-B206-B9D2-494EEC566C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763" y="1844675"/>
            <a:ext cx="8893175" cy="489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100" b="1" u="sng" dirty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600" b="1" u="sng" dirty="0">
              <a:solidFill>
                <a:srgbClr val="0000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6600" b="1" u="sng" dirty="0">
                <a:solidFill>
                  <a:srgbClr val="002060"/>
                </a:solidFill>
              </a:rPr>
              <a:t>W E L C O M E  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26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8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3600" b="1" u="sng" dirty="0">
                <a:solidFill>
                  <a:srgbClr val="002060"/>
                </a:solidFill>
              </a:rPr>
              <a:t>H.A.C.A.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18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3600" b="1" u="sng" dirty="0">
                <a:solidFill>
                  <a:srgbClr val="002060"/>
                </a:solidFill>
              </a:rPr>
              <a:t>ANNUAL GENERAL MEETING (AGM)</a:t>
            </a:r>
            <a:r>
              <a:rPr lang="en-GB" altLang="en-US" sz="3600" b="1" dirty="0">
                <a:solidFill>
                  <a:srgbClr val="002060"/>
                </a:solidFill>
              </a:rPr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900" b="1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000" b="1" dirty="0">
                <a:solidFill>
                  <a:srgbClr val="002060"/>
                </a:solidFill>
              </a:rPr>
              <a:t>28</a:t>
            </a:r>
            <a:r>
              <a:rPr lang="en-GB" altLang="en-US" sz="2000" b="1" baseline="30000" dirty="0">
                <a:solidFill>
                  <a:srgbClr val="002060"/>
                </a:solidFill>
              </a:rPr>
              <a:t>th</a:t>
            </a:r>
            <a:r>
              <a:rPr lang="en-GB" altLang="en-US" sz="2000" b="1" dirty="0">
                <a:solidFill>
                  <a:srgbClr val="002060"/>
                </a:solidFill>
              </a:rPr>
              <a:t> June 2025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DAC3AE7D-81A7-454F-BADF-B1763CC6D4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548680"/>
            <a:ext cx="4606404" cy="16561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9C1E3-6D81-AB17-B791-7F71A7548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6EF70E2D-DF3A-C2F0-ACA3-81E64C517B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42088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8195" name="Subtitle 6">
            <a:extLst>
              <a:ext uri="{FF2B5EF4-FFF2-40B4-BE49-F238E27FC236}">
                <a16:creationId xmlns:a16="http://schemas.microsoft.com/office/drawing/2014/main" id="{4072FE5F-E076-8A20-B4C6-74A1CB3D7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07" y="410116"/>
            <a:ext cx="8784976" cy="78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  <a:highlight>
                  <a:srgbClr val="00FFFF"/>
                </a:highlight>
              </a:rPr>
              <a:t>OTHER 2: </a:t>
            </a:r>
            <a:r>
              <a:rPr lang="en-GB" altLang="en-US" sz="2800" b="1" u="sng" dirty="0">
                <a:solidFill>
                  <a:srgbClr val="002060"/>
                </a:solidFill>
              </a:rPr>
              <a:t>KEY ACTIVITIES, EVENTS &amp; PROJECT</a:t>
            </a: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5AAD3BE-F219-085A-0CAB-8E6216B9F6AA}"/>
              </a:ext>
            </a:extLst>
          </p:cNvPr>
          <p:cNvSpPr txBox="1"/>
          <p:nvPr/>
        </p:nvSpPr>
        <p:spPr>
          <a:xfrm>
            <a:off x="179512" y="1217115"/>
            <a:ext cx="8784976" cy="56630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History of Community Centres in Hull - Hull's Comm. Centre Heritage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Riots &amp; Community Safety //  KHCC Community Shield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Community Leaders Unite: Standing in Solidarity:  Stand Against Extremist Violence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Lest We Forget Calendar 2025: The African Caribbean Contribution to Wartime Britain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Empire and Allied Women in WW1 &amp; WW2.  Black History Month Presentation Oct-Dec 2024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One City, One Beat, Hull film shoot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Little Amal Event at Hull East Park</a:t>
            </a:r>
          </a:p>
        </p:txBody>
      </p:sp>
    </p:spTree>
    <p:extLst>
      <p:ext uri="{BB962C8B-B14F-4D97-AF65-F5344CB8AC3E}">
        <p14:creationId xmlns:p14="http://schemas.microsoft.com/office/powerpoint/2010/main" val="29958403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>
            <a:extLst>
              <a:ext uri="{FF2B5EF4-FFF2-40B4-BE49-F238E27FC236}">
                <a16:creationId xmlns:a16="http://schemas.microsoft.com/office/drawing/2014/main" id="{0918EF79-7AF3-980B-ED05-55F8CE8C84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9219" name="Subtitle 6">
            <a:extLst>
              <a:ext uri="{FF2B5EF4-FFF2-40B4-BE49-F238E27FC236}">
                <a16:creationId xmlns:a16="http://schemas.microsoft.com/office/drawing/2014/main" id="{B5DC495E-D669-FB5D-CC89-8DE4DA65B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60648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SOME ANNUAL NATIONAL EVENTS MARKED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CEE596-DF91-D77A-9A2C-89114FCE26FF}"/>
              </a:ext>
            </a:extLst>
          </p:cNvPr>
          <p:cNvSpPr txBox="1"/>
          <p:nvPr/>
        </p:nvSpPr>
        <p:spPr>
          <a:xfrm>
            <a:off x="539750" y="1268760"/>
            <a:ext cx="8296276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Africa Day (May)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International Anti-Racism Day (Mar)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International Women’s Day / Women’s Week (Mar)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Mental Health Awareness Week (May)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Trustee Week (Nov)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Volunteer Week (Jun)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Windrush Day (Jun)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600" dirty="0">
                <a:solidFill>
                  <a:srgbClr val="002060"/>
                </a:solidFill>
                <a:ea typeface="Times New Roman" panose="02020603050405020304" pitchFamily="18" charset="0"/>
              </a:rPr>
              <a:t>World Earth Day (Apr)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75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MEMBERS &amp; COMMUNITY SERVICES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565258" y="1109341"/>
            <a:ext cx="8712968" cy="557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Hardship Fund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Fri. Free Food Bags Project (Weekly)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Wed. Drop-In (Weekly)</a:t>
            </a:r>
            <a:endParaRPr lang="en-GB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Giveaways </a:t>
            </a:r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</a:rPr>
              <a:t>(Monthly)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Christmas Love Bags </a:t>
            </a:r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</a:rPr>
              <a:t>(Annual)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</a:t>
            </a: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Refugee Week Gifts 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(Annual)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Member Hospitality</a:t>
            </a:r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</a:rPr>
              <a:t> (Ad Hoc)</a:t>
            </a:r>
            <a:endParaRPr lang="en-GB" sz="24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Gen2 Socials </a:t>
            </a:r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</a:rPr>
              <a:t>(partly underwritten)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Signposting &amp; Some Advice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References, Letters of Support, &amp; Elders Support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Free DBS Checks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Free Training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 (Food Safety, Safeguarding, First Aid etc.)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Free Tickets 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(Football, Theatre, Ice Skating)</a:t>
            </a:r>
          </a:p>
          <a:p>
            <a:pPr marL="354013" lvl="0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Free Personal Publicity </a:t>
            </a:r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</a:rPr>
              <a:t>(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Events, Requests Other Notifications)</a:t>
            </a:r>
            <a:endParaRPr lang="en-GB" sz="2400" i="1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56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77903"/>
            <a:ext cx="9144000" cy="6906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BUILDING MAINTENANCE (In &amp; Out)</a:t>
            </a: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179512" y="979468"/>
            <a:ext cx="8964488" cy="58169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Community Clean-Up – 3 days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Gas Supply Reconnection – Planning underway</a:t>
            </a:r>
            <a:endParaRPr lang="en-GB" sz="2400" i="1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Kitchen – Challenging with all users </a:t>
            </a:r>
            <a:r>
              <a:rPr lang="en-GB" sz="20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(Clients, Members, Guests)</a:t>
            </a:r>
            <a:r>
              <a:rPr lang="en-GB" sz="2400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</a:t>
            </a:r>
            <a:r>
              <a:rPr lang="en-GB" sz="2400" i="1" dirty="0">
                <a:solidFill>
                  <a:srgbClr val="002060"/>
                </a:solidFill>
                <a:ea typeface="Times New Roman" panose="02020603050405020304" pitchFamily="18" charset="0"/>
              </a:rPr>
              <a:t>    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 – Environment Health Visit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Garden 1 – HACA Asset // Problem with Cars Parking</a:t>
            </a:r>
          </a:p>
          <a:p>
            <a:r>
              <a:rPr lang="en-GB" sz="2400" dirty="0">
                <a:solidFill>
                  <a:srgbClr val="002060"/>
                </a:solidFill>
              </a:rPr>
              <a:t>                  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–</a:t>
            </a:r>
            <a:r>
              <a:rPr lang="en-GB" sz="2400" dirty="0">
                <a:solidFill>
                  <a:srgbClr val="002060"/>
                </a:solidFill>
              </a:rPr>
              <a:t> Balfour Beatty &amp; HACA Collaboration 		 		</a:t>
            </a:r>
            <a:r>
              <a:rPr lang="en-GB" sz="2000" i="1" dirty="0">
                <a:solidFill>
                  <a:srgbClr val="002060"/>
                </a:solidFill>
              </a:rPr>
              <a:t>(Cleaned HACA’s 2</a:t>
            </a:r>
            <a:r>
              <a:rPr lang="en-GB" sz="2000" i="1" baseline="30000" dirty="0">
                <a:solidFill>
                  <a:srgbClr val="002060"/>
                </a:solidFill>
              </a:rPr>
              <a:t>nd</a:t>
            </a:r>
            <a:r>
              <a:rPr lang="en-GB" sz="2000" i="1" dirty="0">
                <a:solidFill>
                  <a:srgbClr val="002060"/>
                </a:solidFill>
              </a:rPr>
              <a:t> Back Garden)</a:t>
            </a:r>
            <a:endParaRPr lang="en-GB" sz="2400" i="1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Building Security – Robust Coded Combination Lock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Frontage &amp; Red Door – Needs Painting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KHCC – Regular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Servicing </a:t>
            </a:r>
          </a:p>
          <a:p>
            <a:pPr lvl="1"/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	    - But Slow Response on Reported Maintenance 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(Toilets)</a:t>
            </a:r>
            <a:endParaRPr lang="en-GB" sz="24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730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548680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RESEARCH, SURVEYS &amp; CONSULTATIONS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251520" y="1484784"/>
            <a:ext cx="9145016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HACA Community Cohesion Symposium </a:t>
            </a:r>
            <a:r>
              <a:rPr lang="en-GB" sz="2400" i="1" dirty="0">
                <a:solidFill>
                  <a:srgbClr val="002060"/>
                </a:solidFill>
              </a:rPr>
              <a:t>(Hull Riots)</a:t>
            </a:r>
            <a:endParaRPr lang="en-GB" sz="2800" i="1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Hull and East Yorkshire (HEY) Devolution Public Consultation</a:t>
            </a:r>
          </a:p>
          <a:p>
            <a:endParaRPr lang="en-GB" sz="14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Survey -  Hull’s Big Mental Health Conversation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EMRI Research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</a:rPr>
              <a:t>Community Leaders Symposium about Climate Change Impacts in Hull </a:t>
            </a: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marR="1529715" lvl="0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VCSE Barometer Survey</a:t>
            </a:r>
            <a:endParaRPr lang="en-GB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marR="1529715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4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marR="1529715" indent="-4572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Petitions/Protests 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(Change, Care4Calais, Megaphone)</a:t>
            </a:r>
            <a:endParaRPr lang="en-GB" sz="3200" i="1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">
            <a:extLst>
              <a:ext uri="{FF2B5EF4-FFF2-40B4-BE49-F238E27FC236}">
                <a16:creationId xmlns:a16="http://schemas.microsoft.com/office/drawing/2014/main" id="{F4DBF6DE-8B28-5B7F-D394-A2713C113B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7171" name="Subtitle 6">
            <a:extLst>
              <a:ext uri="{FF2B5EF4-FFF2-40B4-BE49-F238E27FC236}">
                <a16:creationId xmlns:a16="http://schemas.microsoft.com/office/drawing/2014/main" id="{6A11D2CA-2E39-FB65-C469-CEECD1DEB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76225"/>
            <a:ext cx="8296275" cy="7104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PRESSURE POINTS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782A4FD-A262-1854-69B3-20F37C8DCC7E}"/>
              </a:ext>
            </a:extLst>
          </p:cNvPr>
          <p:cNvSpPr txBox="1"/>
          <p:nvPr/>
        </p:nvSpPr>
        <p:spPr>
          <a:xfrm>
            <a:off x="827584" y="1484784"/>
            <a:ext cx="7972747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More Trustees and Volunteers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Middle Management Layer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Increased Centre Opening Days/Times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Volunteer Cleaners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Social Media &amp; Publicity Volunteer</a:t>
            </a: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a typeface="Times New Roman" panose="02020603050405020304" pitchFamily="18" charset="0"/>
              </a:rPr>
              <a:t>Increased Footfall and Membership</a:t>
            </a:r>
            <a:endParaRPr lang="en-GB" sz="28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Need Salaried Positions </a:t>
            </a:r>
            <a:r>
              <a:rPr lang="en-GB" dirty="0">
                <a:solidFill>
                  <a:srgbClr val="002060"/>
                </a:solidFill>
                <a:latin typeface="Arial Narrow" panose="020B0606020202030204" pitchFamily="34" charset="0"/>
                <a:ea typeface="Times New Roman" panose="02020603050405020304" pitchFamily="18" charset="0"/>
              </a:rPr>
              <a:t>(e.g. Centre Manager, </a:t>
            </a:r>
            <a:r>
              <a:rPr lang="en-GB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Facilities Manager)</a:t>
            </a:r>
            <a:endParaRPr lang="en-GB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01405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7C552A-C18A-B2C4-BB1F-36DB8BFAC3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A40B27BB-3EF3-D0E4-C705-9DC08C177D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4342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14339" name="Subtitle 6">
            <a:extLst>
              <a:ext uri="{FF2B5EF4-FFF2-40B4-BE49-F238E27FC236}">
                <a16:creationId xmlns:a16="http://schemas.microsoft.com/office/drawing/2014/main" id="{6ADBA6DA-8DD6-25C5-51ED-D95BABFF5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1" y="260648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MISCELLANEOUS</a:t>
            </a:r>
            <a:endParaRPr lang="en-GB" altLang="en-US" b="1" u="sng" dirty="0">
              <a:solidFill>
                <a:srgbClr val="002060"/>
              </a:solidFill>
              <a:highlight>
                <a:srgbClr val="FFFF00"/>
              </a:highlight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4B76724-AE71-2CA5-1A06-9C9D931D5904}"/>
              </a:ext>
            </a:extLst>
          </p:cNvPr>
          <p:cNvSpPr txBox="1"/>
          <p:nvPr/>
        </p:nvSpPr>
        <p:spPr>
          <a:xfrm>
            <a:off x="107502" y="1075170"/>
            <a:ext cx="8928991" cy="58708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New HACA Website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New HACA HP Laptop</a:t>
            </a:r>
            <a:r>
              <a:rPr lang="en-GB" sz="2400" i="1" dirty="0">
                <a:solidFill>
                  <a:srgbClr val="002060"/>
                </a:solidFill>
              </a:rPr>
              <a:t> (nicknamed Lincoln)</a:t>
            </a:r>
            <a:r>
              <a:rPr lang="en-GB" sz="2400" dirty="0">
                <a:solidFill>
                  <a:srgbClr val="002060"/>
                </a:solidFill>
              </a:rPr>
              <a:t> 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New Projector – Donated by KCOM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BBC Radio Humberside – HACA/Bongi on the Fiona Mills early morning programme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MEARs Hull Info. Pack (Refugees)– HACA Included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HACA Kitchen Registration Planning </a:t>
            </a:r>
            <a:r>
              <a:rPr lang="en-GB" sz="2400" i="1" dirty="0">
                <a:solidFill>
                  <a:srgbClr val="002060"/>
                </a:solidFill>
                <a:ea typeface="Times New Roman" panose="02020603050405020304" pitchFamily="18" charset="0"/>
              </a:rPr>
              <a:t>(FSA &amp; Enviro. Health)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000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0" indent="-457200" rtl="0">
              <a:buFont typeface="Arial" panose="020B0604020202020204" pitchFamily="34" charset="0"/>
              <a:buChar char="•"/>
            </a:pPr>
            <a:r>
              <a:rPr lang="en-GB" sz="24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Sourcing Additional Food Supplier</a:t>
            </a:r>
          </a:p>
          <a:p>
            <a:pPr marL="457200" lvl="0" indent="-457200" rtl="0">
              <a:buFont typeface="Arial" panose="020B0604020202020204" pitchFamily="34" charset="0"/>
              <a:buChar char="•"/>
            </a:pPr>
            <a:endParaRPr lang="en-GB" sz="1600" dirty="0">
              <a:solidFill>
                <a:srgbClr val="002060"/>
              </a:solidFill>
            </a:endParaRPr>
          </a:p>
          <a:p>
            <a:pPr lvl="0" rtl="0"/>
            <a:r>
              <a:rPr lang="en-GB" sz="2400" u="sng" dirty="0">
                <a:solidFill>
                  <a:srgbClr val="002060"/>
                </a:solidFill>
              </a:rPr>
              <a:t>PENDING</a:t>
            </a:r>
            <a:endParaRPr lang="en-GB" sz="2600" u="sng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Hull Independent Cinema - A Story of Bones – To Show at HACA Centre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Street Team Productions &amp; HACA- Possible Collaboration </a:t>
            </a:r>
            <a:endParaRPr lang="en-GB" sz="1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0636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423862" y="1181175"/>
            <a:ext cx="8613197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endParaRPr lang="en-GB" altLang="en-US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2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Again, We Have Covered Some Distance!!</a:t>
            </a:r>
          </a:p>
          <a:p>
            <a:pPr algn="ctr">
              <a:tabLst>
                <a:tab pos="354013" algn="l"/>
              </a:tabLst>
            </a:pPr>
            <a:endParaRPr lang="en-GB" altLang="en-US" sz="2400" b="1" dirty="0">
              <a:solidFill>
                <a:srgbClr val="0066FF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48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Well-Done, Everyone!</a:t>
            </a:r>
          </a:p>
          <a:p>
            <a:pPr algn="ctr">
              <a:tabLst>
                <a:tab pos="354013" algn="l"/>
              </a:tabLst>
            </a:pPr>
            <a:endParaRPr lang="en-GB" altLang="en-US" sz="32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We’re Still On The Right Path, </a:t>
            </a:r>
          </a:p>
          <a:p>
            <a:pPr algn="ctr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And Making Good Progress...</a:t>
            </a:r>
          </a:p>
          <a:p>
            <a:pPr algn="ctr">
              <a:tabLst>
                <a:tab pos="354013" algn="l"/>
              </a:tabLst>
            </a:pPr>
            <a:endParaRPr lang="en-GB" altLang="en-US" sz="320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3600" b="1" dirty="0">
                <a:solidFill>
                  <a:srgbClr val="CC00C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WE KEEP MOVING….</a:t>
            </a:r>
          </a:p>
        </p:txBody>
      </p:sp>
      <p:sp>
        <p:nvSpPr>
          <p:cNvPr id="4" name="Subtitle 6">
            <a:extLst>
              <a:ext uri="{FF2B5EF4-FFF2-40B4-BE49-F238E27FC236}">
                <a16:creationId xmlns:a16="http://schemas.microsoft.com/office/drawing/2014/main" id="{E50F6706-97F9-B70B-71D2-679D54E03D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404664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SUMMARY</a:t>
            </a:r>
            <a:endParaRPr lang="en-GB" altLang="en-US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</p:spTree>
    <p:extLst>
      <p:ext uri="{BB962C8B-B14F-4D97-AF65-F5344CB8AC3E}">
        <p14:creationId xmlns:p14="http://schemas.microsoft.com/office/powerpoint/2010/main" val="81802778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46729"/>
            <a:ext cx="8296275" cy="8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b="1" u="sng" dirty="0">
                <a:solidFill>
                  <a:srgbClr val="CC0000"/>
                </a:solidFill>
              </a:rPr>
              <a:t>FINAL THOUGHTS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C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000" b="1" dirty="0">
                <a:solidFill>
                  <a:srgbClr val="C0000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270233" y="1196752"/>
            <a:ext cx="8647625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41338" indent="-452438">
              <a:tabLst>
                <a:tab pos="354013" algn="l"/>
              </a:tabLst>
            </a:pPr>
            <a:r>
              <a:rPr lang="en-GB" altLang="en-US" sz="32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I Charge Us All To:-</a:t>
            </a:r>
          </a:p>
          <a:p>
            <a:pPr marL="541338" indent="354013" algn="ctr">
              <a:tabLst>
                <a:tab pos="354013" algn="l"/>
              </a:tabLst>
            </a:pPr>
            <a:r>
              <a:rPr lang="en-GB" altLang="en-US" sz="1100" b="1" dirty="0">
                <a:solidFill>
                  <a:srgbClr val="CC00CC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Continue The Good Work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Watch Out And Care For Each Other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Support, and Work With, Your Board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Serve Well, Develop &amp; Cultivate Good Relationships 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 Selfless, Sacrificial &amp; Outward Thinking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Preserve Our Roots &amp; Heritage</a:t>
            </a:r>
          </a:p>
          <a:p>
            <a:pPr marL="176213" indent="276225">
              <a:buFont typeface="Arial" panose="020B0604020202020204" pitchFamily="34" charset="0"/>
              <a:buChar char="•"/>
              <a:tabLst>
                <a:tab pos="806450" algn="l"/>
              </a:tabLst>
            </a:pPr>
            <a:r>
              <a:rPr lang="en-GB" altLang="en-US" sz="3100" b="1" dirty="0">
                <a:solidFill>
                  <a:srgbClr val="CC00CC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Cultivate A Legacy For Those To Come After Us</a:t>
            </a:r>
          </a:p>
          <a:p>
            <a:pPr marL="1028700" lvl="1">
              <a:spcBef>
                <a:spcPct val="0"/>
              </a:spcBef>
              <a:defRPr/>
            </a:pPr>
            <a:endParaRPr lang="en-GB" altLang="en-US" sz="1400" b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ctr">
              <a:spcBef>
                <a:spcPct val="0"/>
              </a:spcBef>
              <a:defRPr/>
            </a:pPr>
            <a:r>
              <a:rPr lang="en-GB" altLang="en-US" sz="3400" b="1" dirty="0">
                <a:solidFill>
                  <a:srgbClr val="0066FF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Let Us Make Our Contribution Count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endParaRPr lang="en-GB" altLang="en-US" sz="900" b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GB" altLang="en-US" sz="2700" b="1" dirty="0">
                <a:solidFill>
                  <a:srgbClr val="0070C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              </a:t>
            </a:r>
            <a:r>
              <a:rPr lang="en-GB" altLang="en-US" sz="2800" b="1" dirty="0">
                <a:solidFill>
                  <a:srgbClr val="FF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THANK YOU FOR LISTENING</a:t>
            </a:r>
          </a:p>
          <a:p>
            <a:pPr algn="r">
              <a:spcBef>
                <a:spcPct val="0"/>
              </a:spcBef>
              <a:buFontTx/>
              <a:buNone/>
              <a:defRPr/>
            </a:pPr>
            <a:endParaRPr lang="en-GB" altLang="en-US" sz="400" b="1" i="1" dirty="0">
              <a:solidFill>
                <a:srgbClr val="0070C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spcBef>
                <a:spcPct val="0"/>
              </a:spcBef>
              <a:buFontTx/>
              <a:buNone/>
              <a:defRPr/>
            </a:pPr>
            <a:r>
              <a:rPr lang="en-GB" altLang="en-US" sz="1600" b="1" i="1" dirty="0">
                <a:solidFill>
                  <a:schemeClr val="accent1">
                    <a:lumMod val="2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Angela Murden – 20/4/2024</a:t>
            </a:r>
            <a:endParaRPr lang="en-GB" altLang="en-US" sz="2000" b="1" dirty="0">
              <a:solidFill>
                <a:schemeClr val="accent1">
                  <a:lumMod val="2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6889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C709A4-CD76-4F50-3DBC-CDCAF0EDC5C0}"/>
              </a:ext>
            </a:extLst>
          </p:cNvPr>
          <p:cNvSpPr txBox="1"/>
          <p:nvPr/>
        </p:nvSpPr>
        <p:spPr>
          <a:xfrm>
            <a:off x="179512" y="2204864"/>
            <a:ext cx="8613197" cy="2985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r>
              <a:rPr lang="en-GB" altLang="en-US" sz="8000" b="1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H.A.C.A.</a:t>
            </a:r>
          </a:p>
          <a:p>
            <a:pPr algn="ctr">
              <a:tabLst>
                <a:tab pos="354013" algn="l"/>
              </a:tabLst>
            </a:pPr>
            <a:endParaRPr lang="en-GB" altLang="en-US" sz="2800" b="1" dirty="0">
              <a:solidFill>
                <a:schemeClr val="accent6">
                  <a:lumMod val="60000"/>
                  <a:lumOff val="40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8000" b="1" dirty="0">
                <a:solidFill>
                  <a:schemeClr val="accent2">
                    <a:lumMod val="50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FINANCE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9B37013-EF8B-531F-3B01-C311A43CEB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2421" y="404664"/>
            <a:ext cx="3887378" cy="1397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14954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9C709A4-CD76-4F50-3DBC-CDCAF0EDC5C0}"/>
              </a:ext>
            </a:extLst>
          </p:cNvPr>
          <p:cNvSpPr txBox="1"/>
          <p:nvPr/>
        </p:nvSpPr>
        <p:spPr>
          <a:xfrm>
            <a:off x="222456" y="1988840"/>
            <a:ext cx="8699087" cy="46935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H.A.C.A.</a:t>
            </a:r>
          </a:p>
          <a:p>
            <a:pPr algn="ctr">
              <a:tabLst>
                <a:tab pos="354013" algn="l"/>
              </a:tabLst>
            </a:pPr>
            <a:endParaRPr lang="en-GB" altLang="en-US" sz="1600" b="1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YEAR</a:t>
            </a:r>
          </a:p>
          <a:p>
            <a:pPr algn="ctr">
              <a:tabLst>
                <a:tab pos="354013" algn="l"/>
              </a:tabLst>
            </a:pPr>
            <a:endParaRPr lang="en-GB" altLang="en-US" sz="1600" b="1" dirty="0">
              <a:solidFill>
                <a:schemeClr val="accent6">
                  <a:lumMod val="75000"/>
                </a:schemeClr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7200" b="1" dirty="0">
                <a:solidFill>
                  <a:schemeClr val="accent6">
                    <a:lumMod val="75000"/>
                  </a:schemeClr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OVERVIEW</a:t>
            </a:r>
          </a:p>
          <a:p>
            <a:pPr algn="ctr">
              <a:tabLst>
                <a:tab pos="354013" algn="l"/>
              </a:tabLst>
            </a:pPr>
            <a:endParaRPr lang="en-GB" altLang="en-US" sz="1050" b="1" dirty="0">
              <a:solidFill>
                <a:srgbClr val="C0000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tabLst>
                <a:tab pos="354013" algn="l"/>
              </a:tabLst>
            </a:pPr>
            <a:r>
              <a:rPr lang="en-GB" altLang="en-US" sz="4000" b="1" dirty="0">
                <a:solidFill>
                  <a:srgbClr val="0066FF"/>
                </a:solidFill>
              </a:rPr>
              <a:t>(Apr. 2024 – Mar. 2025)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6D15C4C-E45A-37F4-DF71-5B9CCE1798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311" y="404664"/>
            <a:ext cx="3887378" cy="13976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91495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6">
            <a:extLst>
              <a:ext uri="{FF2B5EF4-FFF2-40B4-BE49-F238E27FC236}">
                <a16:creationId xmlns:a16="http://schemas.microsoft.com/office/drawing/2014/main" id="{E46995C9-AA72-673E-8315-B3101D6730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194" y="1340768"/>
            <a:ext cx="8296275" cy="670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400" b="1" u="sng" dirty="0">
                <a:solidFill>
                  <a:srgbClr val="002060"/>
                </a:solidFill>
              </a:rPr>
              <a:t>FINANCE:  PROVISIONAL HEADLINE FIGURES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002060"/>
                </a:solidFill>
              </a:rPr>
              <a:t>(Apr. 2024 – Mar. 2025</a:t>
            </a:r>
            <a:r>
              <a:rPr lang="en-GB" altLang="en-US" sz="1600" b="1" dirty="0">
                <a:solidFill>
                  <a:srgbClr val="C00000"/>
                </a:solidFill>
              </a:rPr>
              <a:t>)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98AF5AE4-6E29-F836-AA37-8647DC70BC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7367" y="277691"/>
            <a:ext cx="2669265" cy="95970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2CC6CDA-FEEC-809C-0B83-1C5493C0D5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325" y="2150439"/>
            <a:ext cx="4323265" cy="113454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DD1FFBD2-625D-FEB4-280A-7392D89BA7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1141" y="3428999"/>
            <a:ext cx="4332538" cy="331227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AA8D95-D6FD-4A35-C328-D3BEBF92418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9596" y="3429092"/>
            <a:ext cx="4323265" cy="331227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FC22FB-9D59-6E4F-252C-0670B629392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24412" y="2150439"/>
            <a:ext cx="4339267" cy="1134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542964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194727"/>
            <a:ext cx="8296275" cy="806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b="1" u="sng" dirty="0">
                <a:solidFill>
                  <a:srgbClr val="002060"/>
                </a:solidFill>
              </a:rPr>
              <a:t>VOLUNTEER CALLOUT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759567" y="1017687"/>
            <a:ext cx="7628857" cy="5709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b="1" kern="100" dirty="0">
                <a:solidFill>
                  <a:srgbClr val="3399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Your Charity Needs You</a:t>
            </a:r>
          </a:p>
          <a:p>
            <a:pPr algn="ctr"/>
            <a:r>
              <a:rPr lang="en-GB" sz="3200" b="1" kern="100" dirty="0">
                <a:solidFill>
                  <a:srgbClr val="CC66FF"/>
                </a:solidFill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</a:t>
            </a:r>
            <a:r>
              <a:rPr lang="en-GB" sz="3200" b="1" kern="100" dirty="0">
                <a:solidFill>
                  <a:srgbClr val="CC66FF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olunteer for:</a:t>
            </a:r>
            <a:endParaRPr lang="en-GB" sz="3200" b="1" kern="100" dirty="0">
              <a:solidFill>
                <a:srgbClr val="CC66FF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GB" sz="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lvl="1"/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SOCIAL MEDIA  &amp; WEBSITE &amp; PUBLICITY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CLEANING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FOOD COLLECTION (Driver with Car)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CENTER HANDYMAN JOBS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ATTENDING MEETINGS FOR HACA</a:t>
            </a:r>
            <a:endParaRPr lang="en-GB" sz="28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HACA NEWSLETTERS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GARDEN &amp; OUTDOORS MANAGEMENT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sz="2800" b="1" kern="1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FOOTBALL PLAYER, REFEREE, MANAGER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GB" sz="700" b="1" kern="100" dirty="0">
              <a:solidFill>
                <a:srgbClr val="00206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GB" sz="7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78172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072E8B73-6B44-1957-3D43-5E16137796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17411" name="Subtitle 6">
            <a:extLst>
              <a:ext uri="{FF2B5EF4-FFF2-40B4-BE49-F238E27FC236}">
                <a16:creationId xmlns:a16="http://schemas.microsoft.com/office/drawing/2014/main" id="{A6881C75-DC55-CCB5-4FEE-78A4F256D0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188640"/>
            <a:ext cx="8296275" cy="720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PUBLICITY</a:t>
            </a:r>
            <a:r>
              <a:rPr lang="en-GB" altLang="en-US" sz="2800" b="1" u="sng" dirty="0">
                <a:solidFill>
                  <a:srgbClr val="C00000"/>
                </a:solidFill>
              </a:rPr>
              <a:t> </a:t>
            </a:r>
            <a:endParaRPr lang="en-GB" altLang="en-US" sz="2800" b="1" u="sng" dirty="0">
              <a:solidFill>
                <a:srgbClr val="0066FF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600" b="1" u="sng" dirty="0">
              <a:solidFill>
                <a:srgbClr val="C0000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6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7F7D4D6-3FA6-465C-24A4-BDA51509D5B2}"/>
              </a:ext>
            </a:extLst>
          </p:cNvPr>
          <p:cNvSpPr txBox="1"/>
          <p:nvPr/>
        </p:nvSpPr>
        <p:spPr>
          <a:xfrm>
            <a:off x="179513" y="1348293"/>
            <a:ext cx="88569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400" dirty="0">
              <a:latin typeface="Arial Narrow" panose="020B0606020202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68CA4-DD20-5154-5252-5CAE170B172A}"/>
              </a:ext>
            </a:extLst>
          </p:cNvPr>
          <p:cNvSpPr txBox="1"/>
          <p:nvPr/>
        </p:nvSpPr>
        <p:spPr>
          <a:xfrm>
            <a:off x="179513" y="1077395"/>
            <a:ext cx="8856984" cy="5755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u="sng" kern="100" dirty="0">
                <a:solidFill>
                  <a:srgbClr val="0066FF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UPCOMING EVENTS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HACA Shenanigans (Summer) 2025 </a:t>
            </a:r>
            <a:r>
              <a:rPr lang="en-GB" sz="2400" i="1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(Healthy Holidays) </a:t>
            </a:r>
            <a:r>
              <a:rPr lang="en-GB" sz="28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(Aug)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solidFill>
                <a:srgbClr val="002060"/>
              </a:solidFill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002060"/>
                </a:solidFill>
                <a:ea typeface="Aptos" panose="020B0004020202020204" pitchFamily="34" charset="0"/>
                <a:cs typeface="Times New Roman" panose="02020603050405020304" pitchFamily="18" charset="0"/>
              </a:rPr>
              <a:t>Slavery Remembrance Day (Aug)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Black History Month (Oct)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GB" kern="100" dirty="0">
              <a:solidFill>
                <a:srgbClr val="002060"/>
              </a:solidFill>
              <a:effectLst/>
              <a:latin typeface="Arial" panose="020B06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2800" kern="1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….And More – So Stay Tuned…..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Round The Firepit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Dancing – Zumba, Salsa 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Film Nights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Fun Exercise &amp; Fitness Classes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Walking &amp; Wandering Days</a:t>
            </a:r>
          </a:p>
          <a:p>
            <a:pPr marL="1257300" lvl="2" indent="-342900">
              <a:buFont typeface="Symbol" panose="05050102010706020507" pitchFamily="18" charset="2"/>
              <a:buChar char=""/>
            </a:pPr>
            <a:r>
              <a:rPr lang="en-GB" sz="2200" b="1" i="1" kern="100" dirty="0">
                <a:solidFill>
                  <a:srgbClr val="CC00C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HACA Vocals </a:t>
            </a:r>
          </a:p>
        </p:txBody>
      </p:sp>
    </p:spTree>
    <p:extLst>
      <p:ext uri="{BB962C8B-B14F-4D97-AF65-F5344CB8AC3E}">
        <p14:creationId xmlns:p14="http://schemas.microsoft.com/office/powerpoint/2010/main" val="3668402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DA635566-073E-70BD-F0E0-B82527A0F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4342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4100" name="Subtitle 6">
            <a:extLst>
              <a:ext uri="{FF2B5EF4-FFF2-40B4-BE49-F238E27FC236}">
                <a16:creationId xmlns:a16="http://schemas.microsoft.com/office/drawing/2014/main" id="{DD1D7270-BE77-A828-BBDF-67390D494D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30187"/>
            <a:ext cx="8296275" cy="756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H.A.C.A. YEAR OVERVIEW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69F061-E94F-79B4-2EF4-0CB7D3F3DF81}"/>
              </a:ext>
            </a:extLst>
          </p:cNvPr>
          <p:cNvSpPr txBox="1"/>
          <p:nvPr/>
        </p:nvSpPr>
        <p:spPr>
          <a:xfrm>
            <a:off x="683569" y="1124744"/>
            <a:ext cx="8036568" cy="49859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Governance</a:t>
            </a:r>
            <a:endParaRPr lang="en-GB" sz="2600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Finance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Finance 2</a:t>
            </a:r>
            <a:endParaRPr lang="en-GB" sz="2600" kern="100" dirty="0">
              <a:solidFill>
                <a:srgbClr val="00206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Funding &amp; Grants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Key Activities, Events &amp; Projects (HACA)</a:t>
            </a:r>
            <a:endParaRPr lang="en-GB" sz="2600" kern="100" dirty="0">
              <a:solidFill>
                <a:srgbClr val="00206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00" b="1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Key Activities, Events &amp; Projects (Others 1 &amp; 2)</a:t>
            </a:r>
            <a:endParaRPr lang="en-GB" sz="2600" kern="100" dirty="0">
              <a:solidFill>
                <a:srgbClr val="00206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Some Annual National Events Marked</a:t>
            </a:r>
            <a:endParaRPr lang="en-GB" sz="2600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Member &amp; Community Services</a:t>
            </a:r>
            <a:endParaRPr lang="en-GB" sz="2600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Building Maintenance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Research, Surveys &amp; Consultations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a typeface="Aptos" panose="020B0004020202020204" pitchFamily="34" charset="0"/>
                <a:cs typeface="Arial" panose="020B0604020202020204" pitchFamily="34" charset="0"/>
              </a:rPr>
              <a:t>Pressure Points</a:t>
            </a:r>
            <a:endParaRPr lang="en-GB" sz="2600" kern="100" dirty="0">
              <a:solidFill>
                <a:srgbClr val="002060"/>
              </a:solidFill>
              <a:ea typeface="Aptos" panose="020B00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600" b="1" kern="100" dirty="0">
                <a:solidFill>
                  <a:srgbClr val="002060"/>
                </a:solidFill>
                <a:effectLst/>
                <a:ea typeface="Aptos" panose="020B0004020202020204" pitchFamily="34" charset="0"/>
                <a:cs typeface="Arial" panose="020B0604020202020204" pitchFamily="34" charset="0"/>
              </a:rPr>
              <a:t>Miscellaneous</a:t>
            </a:r>
            <a:endParaRPr lang="en-GB" sz="2600" kern="100" dirty="0">
              <a:solidFill>
                <a:srgbClr val="002060"/>
              </a:solidFill>
              <a:effectLst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65D32A80-1240-77D7-F575-9092293BD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C1A219B8-4FE6-8CAD-5BDD-A398103E2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59061"/>
            <a:ext cx="8296275" cy="7216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GOVERNANCE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27BEC2-5AD9-7C81-2CC6-B184740F0DBC}"/>
              </a:ext>
            </a:extLst>
          </p:cNvPr>
          <p:cNvSpPr txBox="1"/>
          <p:nvPr/>
        </p:nvSpPr>
        <p:spPr>
          <a:xfrm>
            <a:off x="251520" y="1217096"/>
            <a:ext cx="889248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Strengthened Board – Full Capacity (9)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Strengthened Reconciliation Committee (5)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Policies – Reviews, Updates &amp; New </a:t>
            </a:r>
            <a:r>
              <a:rPr lang="en-GB" sz="2400" i="1" dirty="0">
                <a:solidFill>
                  <a:srgbClr val="002060"/>
                </a:solidFill>
                <a:ea typeface="Times New Roman" panose="02020603050405020304" pitchFamily="18" charset="0"/>
              </a:rPr>
              <a:t>(Acceptable Behaviour)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Change Legal Status of HACA Charity </a:t>
            </a:r>
            <a:r>
              <a:rPr lang="en-GB" sz="1600" i="1" dirty="0">
                <a:solidFill>
                  <a:srgbClr val="002060"/>
                </a:solidFill>
                <a:ea typeface="Times New Roman" panose="02020603050405020304" pitchFamily="18" charset="0"/>
              </a:rPr>
              <a:t>(e.g. CIO)</a:t>
            </a:r>
            <a:endParaRPr lang="en-GB" sz="2400" i="1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Review Constitution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Gas Reconnection Planning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Strategic Plan &amp; Business Plan Commissioning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Meetings – Annual, Board, General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HEYCF Leadership Advocacy Network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Community Centres Regular Network Meetings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Community Asset Transfers (CAT) Meetings/Training</a:t>
            </a:r>
          </a:p>
          <a:p>
            <a:pPr>
              <a:defRPr/>
            </a:pPr>
            <a:endParaRPr lang="en-GB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>
              <a:defRPr/>
            </a:pPr>
            <a:r>
              <a:rPr lang="en-GB" sz="2000" b="1" u="sng" dirty="0">
                <a:solidFill>
                  <a:srgbClr val="002060"/>
                </a:solidFill>
                <a:ea typeface="Times New Roman" panose="02020603050405020304" pitchFamily="18" charset="0"/>
              </a:rPr>
              <a:t>Things To Do……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5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Refresh/Develop Strategic Plan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Refresh/Develop Business Plan </a:t>
            </a:r>
          </a:p>
          <a:p>
            <a:pPr marL="342900" indent="-342900">
              <a:buFont typeface="Symbol" panose="05050102010706020507" pitchFamily="18" charset="2"/>
              <a:buChar char=""/>
              <a:defRPr/>
            </a:pPr>
            <a:endParaRPr lang="en-GB" sz="400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93580CD-2582-C397-10A2-2E9CBE8DA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F9518291-BA55-20DB-B688-582028CB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86979"/>
            <a:ext cx="8296275" cy="679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chemeClr val="accent6"/>
                </a:solidFill>
              </a:rPr>
              <a:t>HACA FINANCE </a:t>
            </a:r>
            <a:r>
              <a:rPr lang="en-GB" altLang="en-US" sz="2800" b="1" u="sng" dirty="0">
                <a:solidFill>
                  <a:schemeClr val="accent6"/>
                </a:solidFill>
                <a:highlight>
                  <a:srgbClr val="FFFF00"/>
                </a:highlight>
              </a:rPr>
              <a:t>(1)</a:t>
            </a:r>
            <a:endParaRPr lang="en-GB" altLang="en-US" sz="500" b="1" u="sng" dirty="0">
              <a:solidFill>
                <a:schemeClr val="accent6"/>
              </a:solidFill>
              <a:highlight>
                <a:srgbClr val="FFFF00"/>
              </a:highlight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chemeClr val="accent6"/>
                </a:solidFill>
              </a:rPr>
              <a:t>(Apr. 2024 – Mar. 2025)</a:t>
            </a:r>
          </a:p>
        </p:txBody>
      </p:sp>
      <p:sp>
        <p:nvSpPr>
          <p:cNvPr id="6148" name="TextBox 3">
            <a:extLst>
              <a:ext uri="{FF2B5EF4-FFF2-40B4-BE49-F238E27FC236}">
                <a16:creationId xmlns:a16="http://schemas.microsoft.com/office/drawing/2014/main" id="{49807842-9112-5730-592D-2DE13861D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1571" y="1118958"/>
            <a:ext cx="8496746" cy="550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Accounts 2023-2024 - </a:t>
            </a:r>
            <a:r>
              <a:rPr lang="en-GB" altLang="en-US" sz="2000" dirty="0">
                <a:solidFill>
                  <a:srgbClr val="002060"/>
                </a:solidFill>
                <a:cs typeface="Times New Roman" panose="02020603050405020304" pitchFamily="18" charset="0"/>
              </a:rPr>
              <a:t> Timely Submission to Charity Comm.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Debt Free Status – Maintained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Income Sources:</a:t>
            </a:r>
          </a:p>
          <a:p>
            <a:pPr marL="0" indent="0"/>
            <a:r>
              <a:rPr lang="en-GB" sz="2600" dirty="0">
                <a:solidFill>
                  <a:srgbClr val="002060"/>
                </a:solidFill>
                <a:effectLst/>
                <a:latin typeface="Arial Narrow" panose="020B0606020202030204" pitchFamily="34" charset="0"/>
                <a:ea typeface="Times New Roman" panose="02020603050405020304" pitchFamily="18" charset="0"/>
              </a:rPr>
              <a:t>	-  </a:t>
            </a:r>
            <a:r>
              <a:rPr lang="en-GB" sz="2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Room Hire </a:t>
            </a:r>
            <a:r>
              <a:rPr lang="en-GB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GB" i="1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Offices, Dedicated Spaces, / Events)</a:t>
            </a:r>
          </a:p>
          <a:p>
            <a:pPr marL="800100" lvl="2" indent="0"/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	-  </a:t>
            </a:r>
            <a:r>
              <a:rPr lang="en-GB" sz="2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Membership Fees</a:t>
            </a:r>
          </a:p>
          <a:p>
            <a:pPr marL="800100" lvl="2" indent="0"/>
            <a:r>
              <a:rPr lang="en-GB" sz="2000" dirty="0">
                <a:solidFill>
                  <a:srgbClr val="00206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	-  Admin. Grant</a:t>
            </a:r>
          </a:p>
          <a:p>
            <a:pPr marL="800100" lvl="2" indent="0"/>
            <a:r>
              <a:rPr lang="en-GB" sz="2000" dirty="0">
                <a:solidFill>
                  <a:srgbClr val="00206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	-  Utilities Rebate (50%)</a:t>
            </a:r>
            <a:endParaRPr lang="en-GB" sz="2000" dirty="0">
              <a:solidFill>
                <a:srgbClr val="00206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Headline Figures 2024-2025 – Treasurer To Do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HACA Contactless:  </a:t>
            </a:r>
            <a:r>
              <a:rPr lang="en-GB" altLang="en-US" sz="2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SumUp</a:t>
            </a: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 &amp; </a:t>
            </a:r>
            <a:r>
              <a:rPr lang="en-GB" altLang="en-US" sz="2800" dirty="0" err="1">
                <a:solidFill>
                  <a:srgbClr val="002060"/>
                </a:solidFill>
                <a:cs typeface="Times New Roman" panose="02020603050405020304" pitchFamily="18" charset="0"/>
              </a:rPr>
              <a:t>Paypal</a:t>
            </a:r>
            <a:endParaRPr lang="en-GB" altLang="en-US" sz="28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altLang="en-US" sz="2800" dirty="0">
                <a:solidFill>
                  <a:srgbClr val="002060"/>
                </a:solidFill>
                <a:cs typeface="Times New Roman" panose="02020603050405020304" pitchFamily="18" charset="0"/>
              </a:rPr>
              <a:t>Org. Participation Fees (</a:t>
            </a:r>
            <a:r>
              <a:rPr lang="en-GB" altLang="en-US" sz="2400" i="1" dirty="0">
                <a:solidFill>
                  <a:srgbClr val="002060"/>
                </a:solidFill>
                <a:cs typeface="Times New Roman" panose="02020603050405020304" pitchFamily="18" charset="0"/>
              </a:rPr>
              <a:t>HEYCF &amp; Smile Foundation)</a:t>
            </a:r>
            <a:endParaRPr lang="en-GB" altLang="en-US" sz="2800" i="1" dirty="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587C68-DED4-83DC-3F2C-9FDA3DB93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47F6455A-555B-E274-9DE4-9FD0121B76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505075"/>
            <a:ext cx="9886950" cy="46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/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14D387BB-A1E8-EBFD-456A-91DC15E4B3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2" y="286979"/>
            <a:ext cx="8296275" cy="6795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chemeClr val="accent6"/>
                </a:solidFill>
              </a:rPr>
              <a:t>HACA FINANCE </a:t>
            </a:r>
            <a:r>
              <a:rPr lang="en-GB" altLang="en-US" sz="2800" b="1" u="sng" dirty="0">
                <a:solidFill>
                  <a:schemeClr val="accent6"/>
                </a:solidFill>
                <a:highlight>
                  <a:srgbClr val="FFFF00"/>
                </a:highlight>
              </a:rPr>
              <a:t>(2)</a:t>
            </a:r>
            <a:endParaRPr lang="en-GB" altLang="en-US" sz="500" b="1" u="sng" dirty="0">
              <a:solidFill>
                <a:schemeClr val="accent6"/>
              </a:solidFill>
              <a:highlight>
                <a:srgbClr val="FFFF00"/>
              </a:highlight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chemeClr val="accent6"/>
                </a:solidFill>
              </a:rPr>
              <a:t>(Apr. 2024 – Mar. 2025)</a:t>
            </a:r>
          </a:p>
        </p:txBody>
      </p:sp>
      <p:sp>
        <p:nvSpPr>
          <p:cNvPr id="6148" name="TextBox 3">
            <a:extLst>
              <a:ext uri="{FF2B5EF4-FFF2-40B4-BE49-F238E27FC236}">
                <a16:creationId xmlns:a16="http://schemas.microsoft.com/office/drawing/2014/main" id="{4E133C13-1D78-7D3B-41F5-554B6D297D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49019"/>
            <a:ext cx="9612560" cy="5693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2400" dirty="0">
                <a:solidFill>
                  <a:srgbClr val="002060"/>
                </a:solidFill>
              </a:rPr>
              <a:t>  </a:t>
            </a:r>
            <a:r>
              <a:rPr lang="en-GB" sz="2400" u="sng" dirty="0">
                <a:solidFill>
                  <a:srgbClr val="002060"/>
                </a:solidFill>
              </a:rPr>
              <a:t>MONTHLY BILLS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Electric £700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Gas £300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Water £70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Waste &amp; Recycle £100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Telephone &amp; Internet £80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Mobile £20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  </a:t>
            </a:r>
            <a:r>
              <a:rPr lang="en-GB" sz="2400" u="sng" dirty="0">
                <a:solidFill>
                  <a:srgbClr val="002060"/>
                </a:solidFill>
              </a:rPr>
              <a:t>ANNUAL BILLS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Premises Licence £180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Business Rates £450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002060"/>
                </a:solidFill>
              </a:rPr>
              <a:t>Fareshare</a:t>
            </a:r>
            <a:r>
              <a:rPr lang="en-GB" sz="2400" dirty="0">
                <a:solidFill>
                  <a:srgbClr val="002060"/>
                </a:solidFill>
              </a:rPr>
              <a:t> Food Supplies £1,100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altLang="en-US" sz="1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  </a:t>
            </a:r>
            <a:r>
              <a:rPr lang="en-GB" sz="2400" u="sng" dirty="0">
                <a:solidFill>
                  <a:srgbClr val="002060"/>
                </a:solidFill>
              </a:rPr>
              <a:t>OTHER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Wed Drop-In Cooking - £200 pm </a:t>
            </a:r>
            <a:r>
              <a:rPr lang="en-GB" sz="2000" i="1" dirty="0">
                <a:solidFill>
                  <a:srgbClr val="002060"/>
                </a:solidFill>
              </a:rPr>
              <a:t>(per month)</a:t>
            </a:r>
          </a:p>
          <a:p>
            <a:pPr marL="857250" lvl="1" indent="-4572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HACA Stock £160 pm </a:t>
            </a:r>
            <a:r>
              <a:rPr lang="en-GB" sz="1900" i="1" dirty="0">
                <a:solidFill>
                  <a:srgbClr val="002060"/>
                </a:solidFill>
              </a:rPr>
              <a:t>(Food Ingredients, Toiletries, Cleaning/Hygiene) </a:t>
            </a:r>
            <a:endParaRPr lang="en-GB" altLang="en-US" sz="19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020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E93580CD-2582-C397-10A2-2E9CBE8DA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750" y="234342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6147" name="Subtitle 6">
            <a:extLst>
              <a:ext uri="{FF2B5EF4-FFF2-40B4-BE49-F238E27FC236}">
                <a16:creationId xmlns:a16="http://schemas.microsoft.com/office/drawing/2014/main" id="{F9518291-BA55-20DB-B688-582028CB6A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863" y="276225"/>
            <a:ext cx="8296275" cy="776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</a:rPr>
              <a:t>FUNDING &amp; GRANTS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F4A504E-B3B0-30FE-E320-AAB75FAA72A8}"/>
              </a:ext>
            </a:extLst>
          </p:cNvPr>
          <p:cNvSpPr txBox="1"/>
          <p:nvPr/>
        </p:nvSpPr>
        <p:spPr>
          <a:xfrm>
            <a:off x="0" y="1175197"/>
            <a:ext cx="9144000" cy="5924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GB" sz="2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</a:t>
            </a:r>
            <a:r>
              <a:rPr lang="en-GB" sz="2400" b="1" u="sng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SUCCESSFUL</a:t>
            </a:r>
          </a:p>
          <a:p>
            <a:pPr marL="457200" lvl="0" indent="-457200">
              <a:buFont typeface="Arial" panose="020B0604020202020204" pitchFamily="34" charset="0"/>
              <a:buChar char="•"/>
            </a:pPr>
            <a:endParaRPr lang="en-GB" sz="11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HACA Unveiled </a:t>
            </a:r>
            <a:r>
              <a:rPr lang="en-GB" sz="2000" i="1" dirty="0">
                <a:solidFill>
                  <a:srgbClr val="002060"/>
                </a:solidFill>
              </a:rPr>
              <a:t>(Apr 2024)</a:t>
            </a:r>
            <a:endParaRPr lang="en-GB" sz="2400" i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350" dirty="0">
                <a:solidFill>
                  <a:srgbClr val="002060"/>
                </a:solidFill>
              </a:rPr>
              <a:t>Smile Foundation National GSP Extension (GSP 2)</a:t>
            </a:r>
            <a:r>
              <a:rPr lang="en-GB" sz="2400" dirty="0">
                <a:solidFill>
                  <a:srgbClr val="002060"/>
                </a:solidFill>
              </a:rPr>
              <a:t> </a:t>
            </a:r>
            <a:r>
              <a:rPr lang="en-GB" sz="2000" i="1" dirty="0">
                <a:solidFill>
                  <a:srgbClr val="002060"/>
                </a:solidFill>
              </a:rPr>
              <a:t>(Apr 2024)</a:t>
            </a:r>
            <a:r>
              <a:rPr lang="en-GB" sz="2400" dirty="0">
                <a:solidFill>
                  <a:srgbClr val="002060"/>
                </a:solidFill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KHCC Healthy Holidays (Summer) </a:t>
            </a:r>
            <a:r>
              <a:rPr lang="en-GB" sz="2000" i="1" dirty="0">
                <a:solidFill>
                  <a:srgbClr val="002060"/>
                </a:solidFill>
              </a:rPr>
              <a:t>(May 2024)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Hull CVS Decoration Funding </a:t>
            </a:r>
            <a:r>
              <a:rPr lang="en-GB" sz="2000" i="1" dirty="0">
                <a:solidFill>
                  <a:srgbClr val="002060"/>
                </a:solidFill>
              </a:rPr>
              <a:t>(Jun 2024)</a:t>
            </a:r>
            <a:r>
              <a:rPr lang="en-GB" sz="2400" dirty="0">
                <a:solidFill>
                  <a:srgbClr val="002060"/>
                </a:solidFill>
              </a:rPr>
              <a:t>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National Highways (In Kind) – Double Glazing (x3 small windows on 1</a:t>
            </a:r>
            <a:r>
              <a:rPr lang="en-GB" sz="2400" baseline="30000" dirty="0">
                <a:solidFill>
                  <a:srgbClr val="002060"/>
                </a:solidFill>
              </a:rPr>
              <a:t>st</a:t>
            </a:r>
            <a:r>
              <a:rPr lang="en-GB" sz="2400" dirty="0">
                <a:solidFill>
                  <a:srgbClr val="002060"/>
                </a:solidFill>
              </a:rPr>
              <a:t> floor) </a:t>
            </a:r>
            <a:r>
              <a:rPr lang="en-GB" sz="2000" i="1" dirty="0">
                <a:solidFill>
                  <a:srgbClr val="002060"/>
                </a:solidFill>
              </a:rPr>
              <a:t>(Jul 2024)</a:t>
            </a:r>
            <a:endParaRPr lang="en-GB" sz="2400" i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Barclays Community Football Fund </a:t>
            </a:r>
            <a:r>
              <a:rPr lang="en-GB" sz="2000" i="1" dirty="0">
                <a:solidFill>
                  <a:srgbClr val="002060"/>
                </a:solidFill>
              </a:rPr>
              <a:t>(Oct 2024)</a:t>
            </a:r>
            <a:endParaRPr lang="en-GB" sz="2400" i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Two Ridings Hull Community Fund 2024  </a:t>
            </a:r>
            <a:r>
              <a:rPr lang="en-GB" sz="2000" i="1" dirty="0">
                <a:solidFill>
                  <a:srgbClr val="002060"/>
                </a:solidFill>
              </a:rPr>
              <a:t>(Oct 2024)</a:t>
            </a:r>
            <a:endParaRPr lang="en-GB" sz="2800" i="1" dirty="0">
              <a:solidFill>
                <a:srgbClr val="002060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000" dirty="0">
              <a:solidFill>
                <a:srgbClr val="002060"/>
              </a:solidFill>
            </a:endParaRPr>
          </a:p>
          <a:p>
            <a:pPr lvl="1"/>
            <a:r>
              <a:rPr lang="en-GB" sz="2400" b="1" u="sng" dirty="0">
                <a:solidFill>
                  <a:srgbClr val="002060"/>
                </a:solidFill>
                <a:ea typeface="Times New Roman" panose="02020603050405020304" pitchFamily="18" charset="0"/>
              </a:rPr>
              <a:t>UNSUCCESSFUL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Lloyds Bank Racial Equity Programme 2024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en-GB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637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8053A8-2F2D-DD5C-2216-755DD8B463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4E9A9248-CA61-F0F5-D31F-61BECEBFF2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42088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8195" name="Subtitle 6">
            <a:extLst>
              <a:ext uri="{FF2B5EF4-FFF2-40B4-BE49-F238E27FC236}">
                <a16:creationId xmlns:a16="http://schemas.microsoft.com/office/drawing/2014/main" id="{0A1BE908-8164-F793-7BB2-157356E076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716" y="260648"/>
            <a:ext cx="8784976" cy="78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  <a:highlight>
                  <a:srgbClr val="FFFF00"/>
                </a:highlight>
              </a:rPr>
              <a:t>HACA: </a:t>
            </a:r>
            <a:r>
              <a:rPr lang="en-GB" altLang="en-US" sz="2800" b="1" u="sng" dirty="0">
                <a:solidFill>
                  <a:srgbClr val="002060"/>
                </a:solidFill>
              </a:rPr>
              <a:t>KEY ACTIVITIES, EVENTS &amp; PROJECT</a:t>
            </a: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0CB2A34-06E4-55D4-1F21-4247A75EE01F}"/>
              </a:ext>
            </a:extLst>
          </p:cNvPr>
          <p:cNvSpPr txBox="1"/>
          <p:nvPr/>
        </p:nvSpPr>
        <p:spPr>
          <a:xfrm>
            <a:off x="251717" y="1186318"/>
            <a:ext cx="8784975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Slavery Remembrance Day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indent="-354013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Black History </a:t>
            </a:r>
            <a:r>
              <a:rPr lang="en-GB" sz="20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Month </a:t>
            </a:r>
            <a:r>
              <a:rPr lang="en-GB" i="1" dirty="0">
                <a:solidFill>
                  <a:srgbClr val="002060"/>
                </a:solidFill>
                <a:ea typeface="Times New Roman" panose="02020603050405020304" pitchFamily="18" charset="0"/>
              </a:rPr>
              <a:t>(Janet Alder Book Launch, Schools Sessions, Finale (with Football Champions Presentation &amp; Dialogue with BBC Sheffield Presenter)</a:t>
            </a:r>
            <a:endParaRPr lang="en-GB" sz="24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Refugee Week Celebrations </a:t>
            </a:r>
            <a:r>
              <a:rPr lang="en-GB" sz="2000" i="1" dirty="0">
                <a:solidFill>
                  <a:srgbClr val="002060"/>
                </a:solidFill>
                <a:ea typeface="Times New Roman" panose="02020603050405020304" pitchFamily="18" charset="0"/>
              </a:rPr>
              <a:t>(Interactive Social)</a:t>
            </a:r>
            <a:endParaRPr lang="en-GB" sz="2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Weekly Free Food Bags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Weekly Wed. Drop-In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Money Matters - Household Support Fund (HSF) 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Cultural Connect Pilot </a:t>
            </a:r>
            <a:r>
              <a:rPr lang="en-GB" sz="2000" i="1" dirty="0">
                <a:solidFill>
                  <a:srgbClr val="002060"/>
                </a:solidFill>
              </a:rPr>
              <a:t>(Delivered in 3 Schools)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Communities EM-Brace </a:t>
            </a:r>
            <a:r>
              <a:rPr lang="en-GB" sz="2000" i="1" dirty="0">
                <a:solidFill>
                  <a:srgbClr val="002060"/>
                </a:solidFill>
              </a:rPr>
              <a:t>(HACA &amp; Age UK)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6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VIPER</a:t>
            </a:r>
            <a:r>
              <a:rPr lang="en-GB" sz="2400" i="1" dirty="0">
                <a:solidFill>
                  <a:srgbClr val="002060"/>
                </a:solidFill>
              </a:rPr>
              <a:t> </a:t>
            </a:r>
            <a:r>
              <a:rPr lang="en-GB" sz="2000" i="1" dirty="0">
                <a:solidFill>
                  <a:srgbClr val="002060"/>
                </a:solidFill>
              </a:rPr>
              <a:t>(HACA &amp; West Yorkshire Police)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HACA Gen2 – GSP 2 Outdoor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7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HACA Students Social 4 </a:t>
            </a:r>
            <a:endParaRPr lang="en-GB" sz="2800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30864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0160A9AE-C4E7-72C4-A8A8-409925DB85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44" y="2420888"/>
            <a:ext cx="988695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en-GB" altLang="en-US">
              <a:solidFill>
                <a:srgbClr val="002060"/>
              </a:solidFill>
            </a:endParaRPr>
          </a:p>
        </p:txBody>
      </p:sp>
      <p:sp>
        <p:nvSpPr>
          <p:cNvPr id="8195" name="Subtitle 6">
            <a:extLst>
              <a:ext uri="{FF2B5EF4-FFF2-40B4-BE49-F238E27FC236}">
                <a16:creationId xmlns:a16="http://schemas.microsoft.com/office/drawing/2014/main" id="{B2ACC3C1-83A5-DE48-E225-315FC40A6C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307" y="410116"/>
            <a:ext cx="8784976" cy="78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2800" b="1" u="sng" dirty="0">
                <a:solidFill>
                  <a:srgbClr val="002060"/>
                </a:solidFill>
                <a:highlight>
                  <a:srgbClr val="00FFFF"/>
                </a:highlight>
              </a:rPr>
              <a:t>OTHER 1: </a:t>
            </a:r>
            <a:r>
              <a:rPr lang="en-GB" altLang="en-US" sz="2800" b="1" u="sng" dirty="0">
                <a:solidFill>
                  <a:srgbClr val="002060"/>
                </a:solidFill>
              </a:rPr>
              <a:t>KEY ACTIVITIES, EVENTS &amp; PROJECT</a:t>
            </a:r>
            <a:endParaRPr lang="en-GB" altLang="en-US" sz="500" b="1" u="sng" dirty="0">
              <a:solidFill>
                <a:srgbClr val="002060"/>
              </a:solidFill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n-US" sz="1800" b="1" dirty="0">
                <a:solidFill>
                  <a:srgbClr val="002060"/>
                </a:solidFill>
              </a:rPr>
              <a:t>(Apr. 2024 – Mar. 2025)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0C74CDE-927C-92BD-F87D-0B0C0F93674C}"/>
              </a:ext>
            </a:extLst>
          </p:cNvPr>
          <p:cNvSpPr txBox="1"/>
          <p:nvPr/>
        </p:nvSpPr>
        <p:spPr>
          <a:xfrm>
            <a:off x="179512" y="1217115"/>
            <a:ext cx="8784976" cy="54630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Freedom Festival 2024 – Launch Event 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Stephen Lawrence Reflection </a:t>
            </a:r>
            <a:r>
              <a:rPr lang="en-GB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Day </a:t>
            </a:r>
            <a:r>
              <a:rPr lang="en-GB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(+ </a:t>
            </a:r>
            <a:r>
              <a:rPr lang="en-GB" i="1" dirty="0">
                <a:solidFill>
                  <a:srgbClr val="002060"/>
                </a:solidFill>
                <a:ea typeface="Times New Roman" panose="02020603050405020304" pitchFamily="18" charset="0"/>
              </a:rPr>
              <a:t>PC Danny Fleming </a:t>
            </a:r>
            <a:r>
              <a:rPr lang="en-GB" i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Farewell )</a:t>
            </a:r>
            <a:endParaRPr lang="en-GB" sz="2400" i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Stand Up To Racism Events</a:t>
            </a:r>
          </a:p>
          <a:p>
            <a:pPr marL="354013" lvl="0" indent="-354013" rtl="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marL="354013" lvl="0" indent="-354013" rtl="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Hull International Carnival Event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0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HANA Fashion Show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International Women's Day </a:t>
            </a:r>
            <a:r>
              <a:rPr lang="en-GB" sz="1600" i="1" dirty="0">
                <a:solidFill>
                  <a:srgbClr val="002060"/>
                </a:solidFill>
              </a:rPr>
              <a:t>(research conversation with Ethiopian women – Women Accede &amp; HACA)</a:t>
            </a:r>
            <a:endParaRPr lang="en-GB" sz="2400" i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Sickle Cell Awareness Presentation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HANA Football Tournament</a:t>
            </a:r>
            <a:endParaRPr lang="en-GB" sz="2400" i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i="1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 err="1">
                <a:solidFill>
                  <a:srgbClr val="002060"/>
                </a:solidFill>
              </a:rPr>
              <a:t>Forum@PQ</a:t>
            </a:r>
            <a:r>
              <a:rPr lang="en-GB" sz="2400" dirty="0">
                <a:solidFill>
                  <a:srgbClr val="002060"/>
                </a:solidFill>
              </a:rPr>
              <a:t> – Launch Event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1050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>
                <a:solidFill>
                  <a:srgbClr val="002060"/>
                </a:solidFill>
              </a:rPr>
              <a:t>Hull Bahia Group - Building Vibrant Communities Conference</a:t>
            </a:r>
            <a:endParaRPr lang="en-GB" sz="2400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6075</TotalTime>
  <Words>1492</Words>
  <Application>Microsoft Office PowerPoint</Application>
  <PresentationFormat>On-screen Show (4:3)</PresentationFormat>
  <Paragraphs>351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Aptos</vt:lpstr>
      <vt:lpstr>Arial</vt:lpstr>
      <vt:lpstr>Arial Narrow</vt:lpstr>
      <vt:lpstr>Calibri</vt:lpstr>
      <vt:lpstr>Symbol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Angela Murden</cp:lastModifiedBy>
  <cp:revision>492</cp:revision>
  <dcterms:created xsi:type="dcterms:W3CDTF">2007-08-18T12:56:30Z</dcterms:created>
  <dcterms:modified xsi:type="dcterms:W3CDTF">2025-06-29T00:19:54Z</dcterms:modified>
</cp:coreProperties>
</file>