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61" r:id="rId2"/>
    <p:sldId id="344" r:id="rId3"/>
    <p:sldId id="256" r:id="rId4"/>
    <p:sldId id="317" r:id="rId5"/>
    <p:sldId id="318" r:id="rId6"/>
    <p:sldId id="330" r:id="rId7"/>
    <p:sldId id="320" r:id="rId8"/>
    <p:sldId id="321" r:id="rId9"/>
    <p:sldId id="335" r:id="rId10"/>
    <p:sldId id="336" r:id="rId11"/>
    <p:sldId id="348" r:id="rId12"/>
    <p:sldId id="349" r:id="rId13"/>
    <p:sldId id="347" r:id="rId14"/>
    <p:sldId id="350" r:id="rId15"/>
    <p:sldId id="351" r:id="rId16"/>
    <p:sldId id="319" r:id="rId17"/>
    <p:sldId id="338" r:id="rId18"/>
    <p:sldId id="326" r:id="rId19"/>
    <p:sldId id="340" r:id="rId20"/>
    <p:sldId id="341" r:id="rId21"/>
    <p:sldId id="343" r:id="rId22"/>
    <p:sldId id="346" r:id="rId23"/>
    <p:sldId id="352" r:id="rId24"/>
    <p:sldId id="345" r:id="rId25"/>
    <p:sldId id="353" r:id="rId26"/>
    <p:sldId id="354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66FF"/>
    <a:srgbClr val="FFCCFF"/>
    <a:srgbClr val="CC66FF"/>
    <a:srgbClr val="3399FF"/>
    <a:srgbClr val="CC00CC"/>
    <a:srgbClr val="CC0000"/>
    <a:srgbClr val="FFCC99"/>
    <a:srgbClr val="FF66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77" autoAdjust="0"/>
    <p:restoredTop sz="94660"/>
  </p:normalViewPr>
  <p:slideViewPr>
    <p:cSldViewPr>
      <p:cViewPr>
        <p:scale>
          <a:sx n="80" d="100"/>
          <a:sy n="80" d="100"/>
        </p:scale>
        <p:origin x="864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Murden" userId="20bc38dd-ce37-46f1-b7cb-f054a0919a04" providerId="ADAL" clId="{983D5E9B-6198-4C47-9E69-E3A66F8E775C}"/>
    <pc:docChg chg="undo redo custSel addSld delSld modSld sldOrd modMainMaster">
      <pc:chgData name="Angela Murden" userId="20bc38dd-ce37-46f1-b7cb-f054a0919a04" providerId="ADAL" clId="{983D5E9B-6198-4C47-9E69-E3A66F8E775C}" dt="2024-04-21T06:23:23.549" v="11091" actId="6549"/>
      <pc:docMkLst>
        <pc:docMk/>
      </pc:docMkLst>
      <pc:sldChg chg="addSp delSp modSp mod">
        <pc:chgData name="Angela Murden" userId="20bc38dd-ce37-46f1-b7cb-f054a0919a04" providerId="ADAL" clId="{983D5E9B-6198-4C47-9E69-E3A66F8E775C}" dt="2024-04-20T05:05:14.222" v="9312" actId="6549"/>
        <pc:sldMkLst>
          <pc:docMk/>
          <pc:sldMk cId="0" sldId="256"/>
        </pc:sldMkLst>
        <pc:spChg chg="add mod">
          <ac:chgData name="Angela Murden" userId="20bc38dd-ce37-46f1-b7cb-f054a0919a04" providerId="ADAL" clId="{983D5E9B-6198-4C47-9E69-E3A66F8E775C}" dt="2024-04-20T05:05:14.222" v="9312" actId="6549"/>
          <ac:spMkLst>
            <pc:docMk/>
            <pc:sldMk cId="0" sldId="256"/>
            <ac:spMk id="3" creationId="{6169F061-E94F-79B4-2EF4-0CB7D3F3DF81}"/>
          </ac:spMkLst>
        </pc:spChg>
        <pc:spChg chg="mod">
          <ac:chgData name="Angela Murden" userId="20bc38dd-ce37-46f1-b7cb-f054a0919a04" providerId="ADAL" clId="{983D5E9B-6198-4C47-9E69-E3A66F8E775C}" dt="2024-04-20T05:04:14.246" v="9253" actId="1076"/>
          <ac:spMkLst>
            <pc:docMk/>
            <pc:sldMk cId="0" sldId="256"/>
            <ac:spMk id="4100" creationId="{DD1D7270-BE77-A828-BBDF-67390D494D70}"/>
          </ac:spMkLst>
        </pc:spChg>
        <pc:picChg chg="del">
          <ac:chgData name="Angela Murden" userId="20bc38dd-ce37-46f1-b7cb-f054a0919a04" providerId="ADAL" clId="{983D5E9B-6198-4C47-9E69-E3A66F8E775C}" dt="2024-04-19T23:49:43.388" v="18" actId="478"/>
          <ac:picMkLst>
            <pc:docMk/>
            <pc:sldMk cId="0" sldId="256"/>
            <ac:picMk id="4099" creationId="{7D06F00A-A868-EB62-19F4-ED301BC06637}"/>
          </ac:picMkLst>
        </pc:picChg>
      </pc:sldChg>
      <pc:sldChg chg="addSp delSp modSp mod setBg">
        <pc:chgData name="Angela Murden" userId="20bc38dd-ce37-46f1-b7cb-f054a0919a04" providerId="ADAL" clId="{983D5E9B-6198-4C47-9E69-E3A66F8E775C}" dt="2024-04-20T04:23:21.850" v="8027" actId="1076"/>
        <pc:sldMkLst>
          <pc:docMk/>
          <pc:sldMk cId="0" sldId="261"/>
        </pc:sldMkLst>
        <pc:spChg chg="mod">
          <ac:chgData name="Angela Murden" userId="20bc38dd-ce37-46f1-b7cb-f054a0919a04" providerId="ADAL" clId="{983D5E9B-6198-4C47-9E69-E3A66F8E775C}" dt="2024-04-19T23:19:41.493" v="5" actId="20577"/>
          <ac:spMkLst>
            <pc:docMk/>
            <pc:sldMk cId="0" sldId="261"/>
            <ac:spMk id="3074" creationId="{224699A5-9548-B206-B9D2-494EEC566CA4}"/>
          </ac:spMkLst>
        </pc:spChg>
        <pc:picChg chg="add mod">
          <ac:chgData name="Angela Murden" userId="20bc38dd-ce37-46f1-b7cb-f054a0919a04" providerId="ADAL" clId="{983D5E9B-6198-4C47-9E69-E3A66F8E775C}" dt="2024-04-20T04:22:09.079" v="8017"/>
          <ac:picMkLst>
            <pc:docMk/>
            <pc:sldMk cId="0" sldId="261"/>
            <ac:picMk id="2" creationId="{652140F2-2A28-3989-3563-0E8FC60BF2E5}"/>
          </ac:picMkLst>
        </pc:picChg>
        <pc:picChg chg="add mod">
          <ac:chgData name="Angela Murden" userId="20bc38dd-ce37-46f1-b7cb-f054a0919a04" providerId="ADAL" clId="{983D5E9B-6198-4C47-9E69-E3A66F8E775C}" dt="2024-04-20T04:23:21.850" v="8027" actId="1076"/>
          <ac:picMkLst>
            <pc:docMk/>
            <pc:sldMk cId="0" sldId="261"/>
            <ac:picMk id="3" creationId="{DAC3AE7D-81A7-454F-BADF-B1763CC6D460}"/>
          </ac:picMkLst>
        </pc:picChg>
        <pc:picChg chg="add del">
          <ac:chgData name="Angela Murden" userId="20bc38dd-ce37-46f1-b7cb-f054a0919a04" providerId="ADAL" clId="{983D5E9B-6198-4C47-9E69-E3A66F8E775C}" dt="2024-04-20T04:22:34.620" v="8025" actId="478"/>
          <ac:picMkLst>
            <pc:docMk/>
            <pc:sldMk cId="0" sldId="261"/>
            <ac:picMk id="3075" creationId="{0D893DA5-6250-B48C-0ED5-08118FC0AEBA}"/>
          </ac:picMkLst>
        </pc:picChg>
      </pc:sldChg>
      <pc:sldChg chg="modSp mod">
        <pc:chgData name="Angela Murden" userId="20bc38dd-ce37-46f1-b7cb-f054a0919a04" providerId="ADAL" clId="{983D5E9B-6198-4C47-9E69-E3A66F8E775C}" dt="2024-04-20T01:12:48.371" v="2522" actId="1076"/>
        <pc:sldMkLst>
          <pc:docMk/>
          <pc:sldMk cId="0" sldId="317"/>
        </pc:sldMkLst>
        <pc:spChg chg="mod">
          <ac:chgData name="Angela Murden" userId="20bc38dd-ce37-46f1-b7cb-f054a0919a04" providerId="ADAL" clId="{983D5E9B-6198-4C47-9E69-E3A66F8E775C}" dt="2024-04-20T01:12:48.371" v="2522" actId="1076"/>
          <ac:spMkLst>
            <pc:docMk/>
            <pc:sldMk cId="0" sldId="317"/>
            <ac:spMk id="4" creationId="{8527BEC2-5AD9-7C81-2CC6-B184740F0DBC}"/>
          </ac:spMkLst>
        </pc:spChg>
        <pc:spChg chg="mod">
          <ac:chgData name="Angela Murden" userId="20bc38dd-ce37-46f1-b7cb-f054a0919a04" providerId="ADAL" clId="{983D5E9B-6198-4C47-9E69-E3A66F8E775C}" dt="2024-04-20T01:10:20.619" v="2486" actId="14100"/>
          <ac:spMkLst>
            <pc:docMk/>
            <pc:sldMk cId="0" sldId="317"/>
            <ac:spMk id="5123" creationId="{C1A219B8-4FE6-8CAD-5BDD-A398103E23B7}"/>
          </ac:spMkLst>
        </pc:spChg>
      </pc:sldChg>
      <pc:sldChg chg="modSp mod">
        <pc:chgData name="Angela Murden" userId="20bc38dd-ce37-46f1-b7cb-f054a0919a04" providerId="ADAL" clId="{983D5E9B-6198-4C47-9E69-E3A66F8E775C}" dt="2024-04-20T01:14:54.894" v="2547" actId="20577"/>
        <pc:sldMkLst>
          <pc:docMk/>
          <pc:sldMk cId="0" sldId="318"/>
        </pc:sldMkLst>
        <pc:spChg chg="mod">
          <ac:chgData name="Angela Murden" userId="20bc38dd-ce37-46f1-b7cb-f054a0919a04" providerId="ADAL" clId="{983D5E9B-6198-4C47-9E69-E3A66F8E775C}" dt="2024-04-20T01:13:17.333" v="2524" actId="14100"/>
          <ac:spMkLst>
            <pc:docMk/>
            <pc:sldMk cId="0" sldId="318"/>
            <ac:spMk id="6147" creationId="{F9518291-BA55-20DB-B688-582028CB6A07}"/>
          </ac:spMkLst>
        </pc:spChg>
        <pc:spChg chg="mod">
          <ac:chgData name="Angela Murden" userId="20bc38dd-ce37-46f1-b7cb-f054a0919a04" providerId="ADAL" clId="{983D5E9B-6198-4C47-9E69-E3A66F8E775C}" dt="2024-04-20T01:14:54.894" v="2547" actId="20577"/>
          <ac:spMkLst>
            <pc:docMk/>
            <pc:sldMk cId="0" sldId="318"/>
            <ac:spMk id="6148" creationId="{49807842-9112-5730-592D-2DE13861D571}"/>
          </ac:spMkLst>
        </pc:spChg>
      </pc:sldChg>
      <pc:sldChg chg="modSp mod">
        <pc:chgData name="Angela Murden" userId="20bc38dd-ce37-46f1-b7cb-f054a0919a04" providerId="ADAL" clId="{983D5E9B-6198-4C47-9E69-E3A66F8E775C}" dt="2024-04-20T04:52:50.609" v="8916" actId="1076"/>
        <pc:sldMkLst>
          <pc:docMk/>
          <pc:sldMk cId="0" sldId="319"/>
        </pc:sldMkLst>
        <pc:spChg chg="mod">
          <ac:chgData name="Angela Murden" userId="20bc38dd-ce37-46f1-b7cb-f054a0919a04" providerId="ADAL" clId="{983D5E9B-6198-4C47-9E69-E3A66F8E775C}" dt="2024-04-20T04:52:44.294" v="8915" actId="1076"/>
          <ac:spMkLst>
            <pc:docMk/>
            <pc:sldMk cId="0" sldId="319"/>
            <ac:spMk id="3" creationId="{3782A4FD-A262-1854-69B3-20F37C8DCC7E}"/>
          </ac:spMkLst>
        </pc:spChg>
        <pc:spChg chg="mod">
          <ac:chgData name="Angela Murden" userId="20bc38dd-ce37-46f1-b7cb-f054a0919a04" providerId="ADAL" clId="{983D5E9B-6198-4C47-9E69-E3A66F8E775C}" dt="2024-04-20T04:52:50.609" v="8916" actId="1076"/>
          <ac:spMkLst>
            <pc:docMk/>
            <pc:sldMk cId="0" sldId="319"/>
            <ac:spMk id="7171" creationId="{6A11D2CA-2E39-FB65-C469-CEECD1DEB8FB}"/>
          </ac:spMkLst>
        </pc:spChg>
      </pc:sldChg>
      <pc:sldChg chg="modSp mod">
        <pc:chgData name="Angela Murden" userId="20bc38dd-ce37-46f1-b7cb-f054a0919a04" providerId="ADAL" clId="{983D5E9B-6198-4C47-9E69-E3A66F8E775C}" dt="2024-04-20T01:39:21.104" v="3017" actId="14100"/>
        <pc:sldMkLst>
          <pc:docMk/>
          <pc:sldMk cId="0" sldId="320"/>
        </pc:sldMkLst>
        <pc:spChg chg="mod">
          <ac:chgData name="Angela Murden" userId="20bc38dd-ce37-46f1-b7cb-f054a0919a04" providerId="ADAL" clId="{983D5E9B-6198-4C47-9E69-E3A66F8E775C}" dt="2024-04-20T01:39:21.104" v="3017" actId="14100"/>
          <ac:spMkLst>
            <pc:docMk/>
            <pc:sldMk cId="0" sldId="320"/>
            <ac:spMk id="3" creationId="{00C74CDE-927C-92BD-F87D-0B0C0F93674C}"/>
          </ac:spMkLst>
        </pc:spChg>
        <pc:spChg chg="mod">
          <ac:chgData name="Angela Murden" userId="20bc38dd-ce37-46f1-b7cb-f054a0919a04" providerId="ADAL" clId="{983D5E9B-6198-4C47-9E69-E3A66F8E775C}" dt="2024-04-20T01:38:48.439" v="3002" actId="1076"/>
          <ac:spMkLst>
            <pc:docMk/>
            <pc:sldMk cId="0" sldId="320"/>
            <ac:spMk id="8195" creationId="{B2ACC3C1-83A5-DE48-E225-315FC40A6CEC}"/>
          </ac:spMkLst>
        </pc:spChg>
      </pc:sldChg>
      <pc:sldChg chg="modSp mod">
        <pc:chgData name="Angela Murden" userId="20bc38dd-ce37-46f1-b7cb-f054a0919a04" providerId="ADAL" clId="{983D5E9B-6198-4C47-9E69-E3A66F8E775C}" dt="2024-04-20T02:11:11.312" v="4295" actId="403"/>
        <pc:sldMkLst>
          <pc:docMk/>
          <pc:sldMk cId="0" sldId="321"/>
        </pc:sldMkLst>
        <pc:spChg chg="mod">
          <ac:chgData name="Angela Murden" userId="20bc38dd-ce37-46f1-b7cb-f054a0919a04" providerId="ADAL" clId="{983D5E9B-6198-4C47-9E69-E3A66F8E775C}" dt="2024-04-20T02:11:11.312" v="4295" actId="403"/>
          <ac:spMkLst>
            <pc:docMk/>
            <pc:sldMk cId="0" sldId="321"/>
            <ac:spMk id="3" creationId="{88CEE596-DF91-D77A-9A2C-89114FCE26FF}"/>
          </ac:spMkLst>
        </pc:spChg>
        <pc:spChg chg="mod">
          <ac:chgData name="Angela Murden" userId="20bc38dd-ce37-46f1-b7cb-f054a0919a04" providerId="ADAL" clId="{983D5E9B-6198-4C47-9E69-E3A66F8E775C}" dt="2024-04-20T01:49:50.301" v="3401" actId="1076"/>
          <ac:spMkLst>
            <pc:docMk/>
            <pc:sldMk cId="0" sldId="321"/>
            <ac:spMk id="9219" creationId="{B5DC495E-D669-FB5D-CC89-8DE4DA65B019}"/>
          </ac:spMkLst>
        </pc:spChg>
      </pc:sldChg>
      <pc:sldChg chg="addSp delSp modSp mod">
        <pc:chgData name="Angela Murden" userId="20bc38dd-ce37-46f1-b7cb-f054a0919a04" providerId="ADAL" clId="{983D5E9B-6198-4C47-9E69-E3A66F8E775C}" dt="2024-04-20T04:53:04.179" v="8922" actId="20577"/>
        <pc:sldMkLst>
          <pc:docMk/>
          <pc:sldMk cId="0" sldId="326"/>
        </pc:sldMkLst>
        <pc:spChg chg="mod">
          <ac:chgData name="Angela Murden" userId="20bc38dd-ce37-46f1-b7cb-f054a0919a04" providerId="ADAL" clId="{983D5E9B-6198-4C47-9E69-E3A66F8E775C}" dt="2024-04-20T04:53:04.179" v="8922" actId="20577"/>
          <ac:spMkLst>
            <pc:docMk/>
            <pc:sldMk cId="0" sldId="326"/>
            <ac:spMk id="3" creationId="{827F3E0D-25F3-6BBA-AF1B-548B71CD70D5}"/>
          </ac:spMkLst>
        </pc:spChg>
        <pc:spChg chg="add del">
          <ac:chgData name="Angela Murden" userId="20bc38dd-ce37-46f1-b7cb-f054a0919a04" providerId="ADAL" clId="{983D5E9B-6198-4C47-9E69-E3A66F8E775C}" dt="2024-04-20T04:42:03.449" v="8399" actId="22"/>
          <ac:spMkLst>
            <pc:docMk/>
            <pc:sldMk cId="0" sldId="326"/>
            <ac:spMk id="4" creationId="{C4C25C82-FB17-4ADB-C6FC-62C333EE5DB2}"/>
          </ac:spMkLst>
        </pc:spChg>
        <pc:spChg chg="add del mod">
          <ac:chgData name="Angela Murden" userId="20bc38dd-ce37-46f1-b7cb-f054a0919a04" providerId="ADAL" clId="{983D5E9B-6198-4C47-9E69-E3A66F8E775C}" dt="2024-04-20T04:43:18.182" v="8424"/>
          <ac:spMkLst>
            <pc:docMk/>
            <pc:sldMk cId="0" sldId="326"/>
            <ac:spMk id="6" creationId="{79D39202-A0EF-4C5F-F4A9-3003FE8DDE77}"/>
          </ac:spMkLst>
        </pc:spChg>
        <pc:spChg chg="mod">
          <ac:chgData name="Angela Murden" userId="20bc38dd-ce37-46f1-b7cb-f054a0919a04" providerId="ADAL" clId="{983D5E9B-6198-4C47-9E69-E3A66F8E775C}" dt="2024-04-20T04:52:56.599" v="8917" actId="1076"/>
          <ac:spMkLst>
            <pc:docMk/>
            <pc:sldMk cId="0" sldId="326"/>
            <ac:spMk id="14339" creationId="{42303E3C-5E9F-E1FD-EFD6-52AFB1868CBC}"/>
          </ac:spMkLst>
        </pc:spChg>
      </pc:sldChg>
      <pc:sldChg chg="add del">
        <pc:chgData name="Angela Murden" userId="20bc38dd-ce37-46f1-b7cb-f054a0919a04" providerId="ADAL" clId="{983D5E9B-6198-4C47-9E69-E3A66F8E775C}" dt="2024-04-20T04:41:49.105" v="8397" actId="47"/>
        <pc:sldMkLst>
          <pc:docMk/>
          <pc:sldMk cId="0" sldId="327"/>
        </pc:sldMkLst>
      </pc:sldChg>
      <pc:sldChg chg="del">
        <pc:chgData name="Angela Murden" userId="20bc38dd-ce37-46f1-b7cb-f054a0919a04" providerId="ADAL" clId="{983D5E9B-6198-4C47-9E69-E3A66F8E775C}" dt="2024-04-20T04:40:01.638" v="8367" actId="47"/>
        <pc:sldMkLst>
          <pc:docMk/>
          <pc:sldMk cId="0" sldId="328"/>
        </pc:sldMkLst>
      </pc:sldChg>
      <pc:sldChg chg="del">
        <pc:chgData name="Angela Murden" userId="20bc38dd-ce37-46f1-b7cb-f054a0919a04" providerId="ADAL" clId="{983D5E9B-6198-4C47-9E69-E3A66F8E775C}" dt="2024-04-20T05:05:57.092" v="9313" actId="47"/>
        <pc:sldMkLst>
          <pc:docMk/>
          <pc:sldMk cId="0" sldId="329"/>
        </pc:sldMkLst>
      </pc:sldChg>
      <pc:sldChg chg="modSp mod">
        <pc:chgData name="Angela Murden" userId="20bc38dd-ce37-46f1-b7cb-f054a0919a04" providerId="ADAL" clId="{983D5E9B-6198-4C47-9E69-E3A66F8E775C}" dt="2024-04-21T06:21:51.804" v="11085" actId="6549"/>
        <pc:sldMkLst>
          <pc:docMk/>
          <pc:sldMk cId="1238637542" sldId="330"/>
        </pc:sldMkLst>
        <pc:spChg chg="mod">
          <ac:chgData name="Angela Murden" userId="20bc38dd-ce37-46f1-b7cb-f054a0919a04" providerId="ADAL" clId="{983D5E9B-6198-4C47-9E69-E3A66F8E775C}" dt="2024-04-21T06:21:51.804" v="11085" actId="6549"/>
          <ac:spMkLst>
            <pc:docMk/>
            <pc:sldMk cId="1238637542" sldId="330"/>
            <ac:spMk id="3" creationId="{4F4A504E-B3B0-30FE-E320-AAB75FAA72A8}"/>
          </ac:spMkLst>
        </pc:spChg>
        <pc:spChg chg="mod">
          <ac:chgData name="Angela Murden" userId="20bc38dd-ce37-46f1-b7cb-f054a0919a04" providerId="ADAL" clId="{983D5E9B-6198-4C47-9E69-E3A66F8E775C}" dt="2024-04-20T01:15:16.376" v="2549" actId="14100"/>
          <ac:spMkLst>
            <pc:docMk/>
            <pc:sldMk cId="1238637542" sldId="330"/>
            <ac:spMk id="6147" creationId="{F9518291-BA55-20DB-B688-582028CB6A07}"/>
          </ac:spMkLst>
        </pc:spChg>
      </pc:sldChg>
      <pc:sldChg chg="del">
        <pc:chgData name="Angela Murden" userId="20bc38dd-ce37-46f1-b7cb-f054a0919a04" providerId="ADAL" clId="{983D5E9B-6198-4C47-9E69-E3A66F8E775C}" dt="2024-04-20T05:06:00.955" v="9314" actId="47"/>
        <pc:sldMkLst>
          <pc:docMk/>
          <pc:sldMk cId="1352478103" sldId="331"/>
        </pc:sldMkLst>
      </pc:sldChg>
      <pc:sldChg chg="del">
        <pc:chgData name="Angela Murden" userId="20bc38dd-ce37-46f1-b7cb-f054a0919a04" providerId="ADAL" clId="{983D5E9B-6198-4C47-9E69-E3A66F8E775C}" dt="2024-04-20T04:41:34.318" v="8394" actId="47"/>
        <pc:sldMkLst>
          <pc:docMk/>
          <pc:sldMk cId="1974031926" sldId="332"/>
        </pc:sldMkLst>
      </pc:sldChg>
      <pc:sldChg chg="del">
        <pc:chgData name="Angela Murden" userId="20bc38dd-ce37-46f1-b7cb-f054a0919a04" providerId="ADAL" clId="{983D5E9B-6198-4C47-9E69-E3A66F8E775C}" dt="2024-04-20T04:41:37.226" v="8395" actId="47"/>
        <pc:sldMkLst>
          <pc:docMk/>
          <pc:sldMk cId="1108601077" sldId="333"/>
        </pc:sldMkLst>
      </pc:sldChg>
      <pc:sldChg chg="del">
        <pc:chgData name="Angela Murden" userId="20bc38dd-ce37-46f1-b7cb-f054a0919a04" providerId="ADAL" clId="{983D5E9B-6198-4C47-9E69-E3A66F8E775C}" dt="2024-04-20T04:41:43.151" v="8396" actId="47"/>
        <pc:sldMkLst>
          <pc:docMk/>
          <pc:sldMk cId="1440064196" sldId="334"/>
        </pc:sldMkLst>
      </pc:sldChg>
      <pc:sldChg chg="modSp mod">
        <pc:chgData name="Angela Murden" userId="20bc38dd-ce37-46f1-b7cb-f054a0919a04" providerId="ADAL" clId="{983D5E9B-6198-4C47-9E69-E3A66F8E775C}" dt="2024-04-20T02:05:43.507" v="4056" actId="404"/>
        <pc:sldMkLst>
          <pc:docMk/>
          <pc:sldMk cId="315956872" sldId="335"/>
        </pc:sldMkLst>
        <pc:spChg chg="mod">
          <ac:chgData name="Angela Murden" userId="20bc38dd-ce37-46f1-b7cb-f054a0919a04" providerId="ADAL" clId="{983D5E9B-6198-4C47-9E69-E3A66F8E775C}" dt="2024-04-20T02:05:43.507" v="4056" actId="404"/>
          <ac:spMkLst>
            <pc:docMk/>
            <pc:sldMk cId="315956872" sldId="335"/>
            <ac:spMk id="3" creationId="{3782A4FD-A262-1854-69B3-20F37C8DCC7E}"/>
          </ac:spMkLst>
        </pc:spChg>
        <pc:spChg chg="mod">
          <ac:chgData name="Angela Murden" userId="20bc38dd-ce37-46f1-b7cb-f054a0919a04" providerId="ADAL" clId="{983D5E9B-6198-4C47-9E69-E3A66F8E775C}" dt="2024-04-20T01:51:32.131" v="3451" actId="14100"/>
          <ac:spMkLst>
            <pc:docMk/>
            <pc:sldMk cId="315956872" sldId="335"/>
            <ac:spMk id="7171" creationId="{6A11D2CA-2E39-FB65-C469-CEECD1DEB8FB}"/>
          </ac:spMkLst>
        </pc:spChg>
      </pc:sldChg>
      <pc:sldChg chg="modSp mod ord">
        <pc:chgData name="Angela Murden" userId="20bc38dd-ce37-46f1-b7cb-f054a0919a04" providerId="ADAL" clId="{983D5E9B-6198-4C47-9E69-E3A66F8E775C}" dt="2024-04-20T03:24:51.469" v="6300" actId="403"/>
        <pc:sldMkLst>
          <pc:docMk/>
          <pc:sldMk cId="2351740003" sldId="336"/>
        </pc:sldMkLst>
        <pc:spChg chg="mod">
          <ac:chgData name="Angela Murden" userId="20bc38dd-ce37-46f1-b7cb-f054a0919a04" providerId="ADAL" clId="{983D5E9B-6198-4C47-9E69-E3A66F8E775C}" dt="2024-04-20T03:24:51.469" v="6300" actId="403"/>
          <ac:spMkLst>
            <pc:docMk/>
            <pc:sldMk cId="2351740003" sldId="336"/>
            <ac:spMk id="3" creationId="{3782A4FD-A262-1854-69B3-20F37C8DCC7E}"/>
          </ac:spMkLst>
        </pc:spChg>
        <pc:spChg chg="mod">
          <ac:chgData name="Angela Murden" userId="20bc38dd-ce37-46f1-b7cb-f054a0919a04" providerId="ADAL" clId="{983D5E9B-6198-4C47-9E69-E3A66F8E775C}" dt="2024-04-20T03:11:14.230" v="6037" actId="20577"/>
          <ac:spMkLst>
            <pc:docMk/>
            <pc:sldMk cId="2351740003" sldId="336"/>
            <ac:spMk id="7171" creationId="{6A11D2CA-2E39-FB65-C469-CEECD1DEB8FB}"/>
          </ac:spMkLst>
        </pc:spChg>
      </pc:sldChg>
      <pc:sldChg chg="del">
        <pc:chgData name="Angela Murden" userId="20bc38dd-ce37-46f1-b7cb-f054a0919a04" providerId="ADAL" clId="{983D5E9B-6198-4C47-9E69-E3A66F8E775C}" dt="2024-04-20T02:17:07.844" v="4456" actId="47"/>
        <pc:sldMkLst>
          <pc:docMk/>
          <pc:sldMk cId="2065945538" sldId="337"/>
        </pc:sldMkLst>
      </pc:sldChg>
      <pc:sldChg chg="modSp mod ord">
        <pc:chgData name="Angela Murden" userId="20bc38dd-ce37-46f1-b7cb-f054a0919a04" providerId="ADAL" clId="{983D5E9B-6198-4C47-9E69-E3A66F8E775C}" dt="2024-04-20T05:00:19.392" v="9061" actId="6549"/>
        <pc:sldMkLst>
          <pc:docMk/>
          <pc:sldMk cId="4100140520" sldId="338"/>
        </pc:sldMkLst>
        <pc:spChg chg="mod">
          <ac:chgData name="Angela Murden" userId="20bc38dd-ce37-46f1-b7cb-f054a0919a04" providerId="ADAL" clId="{983D5E9B-6198-4C47-9E69-E3A66F8E775C}" dt="2024-04-20T05:00:01.438" v="9059" actId="6549"/>
          <ac:spMkLst>
            <pc:docMk/>
            <pc:sldMk cId="4100140520" sldId="338"/>
            <ac:spMk id="3" creationId="{3782A4FD-A262-1854-69B3-20F37C8DCC7E}"/>
          </ac:spMkLst>
        </pc:spChg>
        <pc:spChg chg="mod">
          <ac:chgData name="Angela Murden" userId="20bc38dd-ce37-46f1-b7cb-f054a0919a04" providerId="ADAL" clId="{983D5E9B-6198-4C47-9E69-E3A66F8E775C}" dt="2024-04-20T05:00:19.392" v="9061" actId="6549"/>
          <ac:spMkLst>
            <pc:docMk/>
            <pc:sldMk cId="4100140520" sldId="338"/>
            <ac:spMk id="7171" creationId="{6A11D2CA-2E39-FB65-C469-CEECD1DEB8FB}"/>
          </ac:spMkLst>
        </pc:spChg>
      </pc:sldChg>
      <pc:sldChg chg="modSp add del mod">
        <pc:chgData name="Angela Murden" userId="20bc38dd-ce37-46f1-b7cb-f054a0919a04" providerId="ADAL" clId="{983D5E9B-6198-4C47-9E69-E3A66F8E775C}" dt="2024-04-20T04:39:42.956" v="8366" actId="47"/>
        <pc:sldMkLst>
          <pc:docMk/>
          <pc:sldMk cId="496225423" sldId="339"/>
        </pc:sldMkLst>
        <pc:spChg chg="mod">
          <ac:chgData name="Angela Murden" userId="20bc38dd-ce37-46f1-b7cb-f054a0919a04" providerId="ADAL" clId="{983D5E9B-6198-4C47-9E69-E3A66F8E775C}" dt="2024-04-20T04:39:02.931" v="8363" actId="404"/>
          <ac:spMkLst>
            <pc:docMk/>
            <pc:sldMk cId="496225423" sldId="339"/>
            <ac:spMk id="7171" creationId="{6A11D2CA-2E39-FB65-C469-CEECD1DEB8FB}"/>
          </ac:spMkLst>
        </pc:spChg>
      </pc:sldChg>
      <pc:sldChg chg="addSp delSp modSp mod ord">
        <pc:chgData name="Angela Murden" userId="20bc38dd-ce37-46f1-b7cb-f054a0919a04" providerId="ADAL" clId="{983D5E9B-6198-4C47-9E69-E3A66F8E775C}" dt="2024-04-20T05:22:43.355" v="9534" actId="20577"/>
        <pc:sldMkLst>
          <pc:docMk/>
          <pc:sldMk cId="818027780" sldId="340"/>
        </pc:sldMkLst>
        <pc:spChg chg="mod">
          <ac:chgData name="Angela Murden" userId="20bc38dd-ce37-46f1-b7cb-f054a0919a04" providerId="ADAL" clId="{983D5E9B-6198-4C47-9E69-E3A66F8E775C}" dt="2024-04-20T05:22:31.896" v="9517" actId="1076"/>
          <ac:spMkLst>
            <pc:docMk/>
            <pc:sldMk cId="818027780" sldId="340"/>
            <ac:spMk id="3" creationId="{A7F7D4D6-3FA6-465C-24A4-BDA51509D5B2}"/>
          </ac:spMkLst>
        </pc:spChg>
        <pc:spChg chg="add mod">
          <ac:chgData name="Angela Murden" userId="20bc38dd-ce37-46f1-b7cb-f054a0919a04" providerId="ADAL" clId="{983D5E9B-6198-4C47-9E69-E3A66F8E775C}" dt="2024-04-20T05:22:43.355" v="9534" actId="20577"/>
          <ac:spMkLst>
            <pc:docMk/>
            <pc:sldMk cId="818027780" sldId="340"/>
            <ac:spMk id="4" creationId="{E50F6706-97F9-B70B-71D2-679D54E03D07}"/>
          </ac:spMkLst>
        </pc:spChg>
        <pc:spChg chg="del mod">
          <ac:chgData name="Angela Murden" userId="20bc38dd-ce37-46f1-b7cb-f054a0919a04" providerId="ADAL" clId="{983D5E9B-6198-4C47-9E69-E3A66F8E775C}" dt="2024-04-20T05:16:58.147" v="9436" actId="478"/>
          <ac:spMkLst>
            <pc:docMk/>
            <pc:sldMk cId="818027780" sldId="340"/>
            <ac:spMk id="17411" creationId="{A6881C75-DC55-CCB5-4FEE-78A4F256D044}"/>
          </ac:spMkLst>
        </pc:spChg>
        <pc:picChg chg="del mod">
          <ac:chgData name="Angela Murden" userId="20bc38dd-ce37-46f1-b7cb-f054a0919a04" providerId="ADAL" clId="{983D5E9B-6198-4C47-9E69-E3A66F8E775C}" dt="2024-04-20T05:19:54.478" v="9485" actId="478"/>
          <ac:picMkLst>
            <pc:docMk/>
            <pc:sldMk cId="818027780" sldId="340"/>
            <ac:picMk id="2" creationId="{41436BEC-9A50-1DF2-E63A-0395C5BDF53B}"/>
          </ac:picMkLst>
        </pc:picChg>
      </pc:sldChg>
      <pc:sldChg chg="modSp mod ord">
        <pc:chgData name="Angela Murden" userId="20bc38dd-ce37-46f1-b7cb-f054a0919a04" providerId="ADAL" clId="{983D5E9B-6198-4C47-9E69-E3A66F8E775C}" dt="2024-04-21T06:23:23.549" v="11091" actId="6549"/>
        <pc:sldMkLst>
          <pc:docMk/>
          <pc:sldMk cId="3618688977" sldId="341"/>
        </pc:sldMkLst>
        <pc:spChg chg="mod">
          <ac:chgData name="Angela Murden" userId="20bc38dd-ce37-46f1-b7cb-f054a0919a04" providerId="ADAL" clId="{983D5E9B-6198-4C47-9E69-E3A66F8E775C}" dt="2024-04-21T06:23:23.549" v="11091" actId="6549"/>
          <ac:spMkLst>
            <pc:docMk/>
            <pc:sldMk cId="3618688977" sldId="341"/>
            <ac:spMk id="3" creationId="{A7F7D4D6-3FA6-465C-24A4-BDA51509D5B2}"/>
          </ac:spMkLst>
        </pc:spChg>
        <pc:spChg chg="mod">
          <ac:chgData name="Angela Murden" userId="20bc38dd-ce37-46f1-b7cb-f054a0919a04" providerId="ADAL" clId="{983D5E9B-6198-4C47-9E69-E3A66F8E775C}" dt="2024-04-20T05:12:37.133" v="9394" actId="207"/>
          <ac:spMkLst>
            <pc:docMk/>
            <pc:sldMk cId="3618688977" sldId="341"/>
            <ac:spMk id="17411" creationId="{A6881C75-DC55-CCB5-4FEE-78A4F256D044}"/>
          </ac:spMkLst>
        </pc:spChg>
      </pc:sldChg>
      <pc:sldChg chg="addSp delSp modSp mod ord setBg">
        <pc:chgData name="Angela Murden" userId="20bc38dd-ce37-46f1-b7cb-f054a0919a04" providerId="ADAL" clId="{983D5E9B-6198-4C47-9E69-E3A66F8E775C}" dt="2024-04-20T06:05:14.147" v="11027"/>
        <pc:sldMkLst>
          <pc:docMk/>
          <pc:sldMk cId="1114954128" sldId="343"/>
        </pc:sldMkLst>
        <pc:spChg chg="mod">
          <ac:chgData name="Angela Murden" userId="20bc38dd-ce37-46f1-b7cb-f054a0919a04" providerId="ADAL" clId="{983D5E9B-6198-4C47-9E69-E3A66F8E775C}" dt="2024-04-20T04:06:38.604" v="7984" actId="1076"/>
          <ac:spMkLst>
            <pc:docMk/>
            <pc:sldMk cId="1114954128" sldId="343"/>
            <ac:spMk id="2" creationId="{B9C709A4-CD76-4F50-3DBC-CDCAF0EDC5C0}"/>
          </ac:spMkLst>
        </pc:spChg>
        <pc:picChg chg="add mod">
          <ac:chgData name="Angela Murden" userId="20bc38dd-ce37-46f1-b7cb-f054a0919a04" providerId="ADAL" clId="{983D5E9B-6198-4C47-9E69-E3A66F8E775C}" dt="2024-04-20T04:24:45.040" v="8038" actId="1076"/>
          <ac:picMkLst>
            <pc:docMk/>
            <pc:sldMk cId="1114954128" sldId="343"/>
            <ac:picMk id="3" creationId="{79B37013-EF8B-531F-3B01-C311A43CEB5B}"/>
          </ac:picMkLst>
        </pc:picChg>
        <pc:picChg chg="del">
          <ac:chgData name="Angela Murden" userId="20bc38dd-ce37-46f1-b7cb-f054a0919a04" providerId="ADAL" clId="{983D5E9B-6198-4C47-9E69-E3A66F8E775C}" dt="2024-04-20T04:24:36.148" v="8036" actId="478"/>
          <ac:picMkLst>
            <pc:docMk/>
            <pc:sldMk cId="1114954128" sldId="343"/>
            <ac:picMk id="3075" creationId="{0D893DA5-6250-B48C-0ED5-08118FC0AEBA}"/>
          </ac:picMkLst>
        </pc:picChg>
      </pc:sldChg>
      <pc:sldChg chg="addSp delSp modSp mod">
        <pc:chgData name="Angela Murden" userId="20bc38dd-ce37-46f1-b7cb-f054a0919a04" providerId="ADAL" clId="{983D5E9B-6198-4C47-9E69-E3A66F8E775C}" dt="2024-04-20T04:23:45.055" v="8032" actId="1076"/>
        <pc:sldMkLst>
          <pc:docMk/>
          <pc:sldMk cId="1819149530" sldId="344"/>
        </pc:sldMkLst>
        <pc:spChg chg="mod">
          <ac:chgData name="Angela Murden" userId="20bc38dd-ce37-46f1-b7cb-f054a0919a04" providerId="ADAL" clId="{983D5E9B-6198-4C47-9E69-E3A66F8E775C}" dt="2024-04-19T23:22:50.847" v="17" actId="20577"/>
          <ac:spMkLst>
            <pc:docMk/>
            <pc:sldMk cId="1819149530" sldId="344"/>
            <ac:spMk id="2" creationId="{B9C709A4-CD76-4F50-3DBC-CDCAF0EDC5C0}"/>
          </ac:spMkLst>
        </pc:spChg>
        <pc:picChg chg="add mod">
          <ac:chgData name="Angela Murden" userId="20bc38dd-ce37-46f1-b7cb-f054a0919a04" providerId="ADAL" clId="{983D5E9B-6198-4C47-9E69-E3A66F8E775C}" dt="2024-04-20T04:23:45.055" v="8032" actId="1076"/>
          <ac:picMkLst>
            <pc:docMk/>
            <pc:sldMk cId="1819149530" sldId="344"/>
            <ac:picMk id="3" creationId="{46D15C4C-E45A-37F4-DF71-5B9CCE17982B}"/>
          </ac:picMkLst>
        </pc:picChg>
        <pc:picChg chg="del">
          <ac:chgData name="Angela Murden" userId="20bc38dd-ce37-46f1-b7cb-f054a0919a04" providerId="ADAL" clId="{983D5E9B-6198-4C47-9E69-E3A66F8E775C}" dt="2024-04-20T04:23:26.291" v="8028" actId="478"/>
          <ac:picMkLst>
            <pc:docMk/>
            <pc:sldMk cId="1819149530" sldId="344"/>
            <ac:picMk id="3075" creationId="{0D893DA5-6250-B48C-0ED5-08118FC0AEBA}"/>
          </ac:picMkLst>
        </pc:picChg>
      </pc:sldChg>
      <pc:sldChg chg="modSp mod ord setBg">
        <pc:chgData name="Angela Murden" userId="20bc38dd-ce37-46f1-b7cb-f054a0919a04" providerId="ADAL" clId="{983D5E9B-6198-4C47-9E69-E3A66F8E775C}" dt="2024-04-20T05:42:26.564" v="10277" actId="403"/>
        <pc:sldMkLst>
          <pc:docMk/>
          <pc:sldMk cId="3668402044" sldId="345"/>
        </pc:sldMkLst>
        <pc:spChg chg="mod">
          <ac:chgData name="Angela Murden" userId="20bc38dd-ce37-46f1-b7cb-f054a0919a04" providerId="ADAL" clId="{983D5E9B-6198-4C47-9E69-E3A66F8E775C}" dt="2024-04-20T05:42:26.564" v="10277" actId="403"/>
          <ac:spMkLst>
            <pc:docMk/>
            <pc:sldMk cId="3668402044" sldId="345"/>
            <ac:spMk id="4" creationId="{80A68CA4-DD20-5154-5252-5CAE170B172A}"/>
          </ac:spMkLst>
        </pc:spChg>
        <pc:spChg chg="mod">
          <ac:chgData name="Angela Murden" userId="20bc38dd-ce37-46f1-b7cb-f054a0919a04" providerId="ADAL" clId="{983D5E9B-6198-4C47-9E69-E3A66F8E775C}" dt="2024-04-20T05:39:02.096" v="10012" actId="20577"/>
          <ac:spMkLst>
            <pc:docMk/>
            <pc:sldMk cId="3668402044" sldId="345"/>
            <ac:spMk id="17411" creationId="{A6881C75-DC55-CCB5-4FEE-78A4F256D044}"/>
          </ac:spMkLst>
        </pc:spChg>
      </pc:sldChg>
      <pc:sldChg chg="addSp delSp modSp mod ord setBg">
        <pc:chgData name="Angela Murden" userId="20bc38dd-ce37-46f1-b7cb-f054a0919a04" providerId="ADAL" clId="{983D5E9B-6198-4C47-9E69-E3A66F8E775C}" dt="2024-04-20T06:05:27.840" v="11033"/>
        <pc:sldMkLst>
          <pc:docMk/>
          <pc:sldMk cId="3775429640" sldId="346"/>
        </pc:sldMkLst>
        <pc:spChg chg="mod">
          <ac:chgData name="Angela Murden" userId="20bc38dd-ce37-46f1-b7cb-f054a0919a04" providerId="ADAL" clId="{983D5E9B-6198-4C47-9E69-E3A66F8E775C}" dt="2024-04-20T04:25:29.377" v="8048" actId="1076"/>
          <ac:spMkLst>
            <pc:docMk/>
            <pc:sldMk cId="3775429640" sldId="346"/>
            <ac:spMk id="3" creationId="{E46995C9-AA72-673E-8315-B3101D67304F}"/>
          </ac:spMkLst>
        </pc:spChg>
        <pc:picChg chg="del">
          <ac:chgData name="Angela Murden" userId="20bc38dd-ce37-46f1-b7cb-f054a0919a04" providerId="ADAL" clId="{983D5E9B-6198-4C47-9E69-E3A66F8E775C}" dt="2024-04-20T04:19:04.668" v="8001" actId="478"/>
          <ac:picMkLst>
            <pc:docMk/>
            <pc:sldMk cId="3775429640" sldId="346"/>
            <ac:picMk id="4" creationId="{9B718ED5-B96E-6C52-A875-988ADDDE5779}"/>
          </ac:picMkLst>
        </pc:picChg>
        <pc:picChg chg="del">
          <ac:chgData name="Angela Murden" userId="20bc38dd-ce37-46f1-b7cb-f054a0919a04" providerId="ADAL" clId="{983D5E9B-6198-4C47-9E69-E3A66F8E775C}" dt="2024-04-20T04:11:40.849" v="7985" actId="478"/>
          <ac:picMkLst>
            <pc:docMk/>
            <pc:sldMk cId="3775429640" sldId="346"/>
            <ac:picMk id="5" creationId="{CA9E4C7D-CA0F-449D-13A6-4FA3EB9FF5C6}"/>
          </ac:picMkLst>
        </pc:picChg>
        <pc:picChg chg="add mod">
          <ac:chgData name="Angela Murden" userId="20bc38dd-ce37-46f1-b7cb-f054a0919a04" providerId="ADAL" clId="{983D5E9B-6198-4C47-9E69-E3A66F8E775C}" dt="2024-04-20T04:15:44.335" v="7999" actId="14100"/>
          <ac:picMkLst>
            <pc:docMk/>
            <pc:sldMk cId="3775429640" sldId="346"/>
            <ac:picMk id="6" creationId="{9E16A9C8-6594-20BE-C2B5-24BB32367929}"/>
          </ac:picMkLst>
        </pc:picChg>
        <pc:picChg chg="del">
          <ac:chgData name="Angela Murden" userId="20bc38dd-ce37-46f1-b7cb-f054a0919a04" providerId="ADAL" clId="{983D5E9B-6198-4C47-9E69-E3A66F8E775C}" dt="2024-04-20T04:13:30.905" v="7988" actId="478"/>
          <ac:picMkLst>
            <pc:docMk/>
            <pc:sldMk cId="3775429640" sldId="346"/>
            <ac:picMk id="7" creationId="{09BEAC54-AC4F-05DA-C4AB-F880EB0D468A}"/>
          </ac:picMkLst>
        </pc:picChg>
        <pc:picChg chg="add mod">
          <ac:chgData name="Angela Murden" userId="20bc38dd-ce37-46f1-b7cb-f054a0919a04" providerId="ADAL" clId="{983D5E9B-6198-4C47-9E69-E3A66F8E775C}" dt="2024-04-20T04:19:45.942" v="8009" actId="14100"/>
          <ac:picMkLst>
            <pc:docMk/>
            <pc:sldMk cId="3775429640" sldId="346"/>
            <ac:picMk id="9" creationId="{03397F86-9F2F-0E20-B638-D7338FF65437}"/>
          </ac:picMkLst>
        </pc:picChg>
        <pc:picChg chg="add mod">
          <ac:chgData name="Angela Murden" userId="20bc38dd-ce37-46f1-b7cb-f054a0919a04" providerId="ADAL" clId="{983D5E9B-6198-4C47-9E69-E3A66F8E775C}" dt="2024-04-20T04:15:39.332" v="7998" actId="14100"/>
          <ac:picMkLst>
            <pc:docMk/>
            <pc:sldMk cId="3775429640" sldId="346"/>
            <ac:picMk id="11" creationId="{244E53E1-6BA3-4E69-F8F5-2ADAB8F95DDE}"/>
          </ac:picMkLst>
        </pc:picChg>
        <pc:picChg chg="add mod">
          <ac:chgData name="Angela Murden" userId="20bc38dd-ce37-46f1-b7cb-f054a0919a04" providerId="ADAL" clId="{983D5E9B-6198-4C47-9E69-E3A66F8E775C}" dt="2024-04-20T04:19:52.805" v="8010" actId="14100"/>
          <ac:picMkLst>
            <pc:docMk/>
            <pc:sldMk cId="3775429640" sldId="346"/>
            <ac:picMk id="13" creationId="{D3E421D9-C301-B35B-BEA5-3E535DC24642}"/>
          </ac:picMkLst>
        </pc:picChg>
        <pc:picChg chg="add mod">
          <ac:chgData name="Angela Murden" userId="20bc38dd-ce37-46f1-b7cb-f054a0919a04" providerId="ADAL" clId="{983D5E9B-6198-4C47-9E69-E3A66F8E775C}" dt="2024-04-20T04:25:43.853" v="8050" actId="1076"/>
          <ac:picMkLst>
            <pc:docMk/>
            <pc:sldMk cId="3775429640" sldId="346"/>
            <ac:picMk id="14" creationId="{98AF5AE4-6E29-F836-AA37-8647DC70BC89}"/>
          </ac:picMkLst>
        </pc:picChg>
        <pc:picChg chg="del">
          <ac:chgData name="Angela Murden" userId="20bc38dd-ce37-46f1-b7cb-f054a0919a04" providerId="ADAL" clId="{983D5E9B-6198-4C47-9E69-E3A66F8E775C}" dt="2024-04-20T04:15:09.931" v="7991" actId="478"/>
          <ac:picMkLst>
            <pc:docMk/>
            <pc:sldMk cId="3775429640" sldId="346"/>
            <ac:picMk id="17" creationId="{D69E4006-AC2A-8AC9-6CC9-478D010CD2E8}"/>
          </ac:picMkLst>
        </pc:picChg>
        <pc:picChg chg="del">
          <ac:chgData name="Angela Murden" userId="20bc38dd-ce37-46f1-b7cb-f054a0919a04" providerId="ADAL" clId="{983D5E9B-6198-4C47-9E69-E3A66F8E775C}" dt="2024-04-20T04:24:50.568" v="8039" actId="478"/>
          <ac:picMkLst>
            <pc:docMk/>
            <pc:sldMk cId="3775429640" sldId="346"/>
            <ac:picMk id="3075" creationId="{0D893DA5-6250-B48C-0ED5-08118FC0AEBA}"/>
          </ac:picMkLst>
        </pc:picChg>
      </pc:sldChg>
      <pc:sldChg chg="modSp add mod ord">
        <pc:chgData name="Angela Murden" userId="20bc38dd-ce37-46f1-b7cb-f054a0919a04" providerId="ADAL" clId="{983D5E9B-6198-4C47-9E69-E3A66F8E775C}" dt="2024-04-20T03:39:28.743" v="6768" actId="20577"/>
        <pc:sldMkLst>
          <pc:docMk/>
          <pc:sldMk cId="1981730310" sldId="347"/>
        </pc:sldMkLst>
        <pc:spChg chg="mod">
          <ac:chgData name="Angela Murden" userId="20bc38dd-ce37-46f1-b7cb-f054a0919a04" providerId="ADAL" clId="{983D5E9B-6198-4C47-9E69-E3A66F8E775C}" dt="2024-04-20T03:39:28.743" v="6768" actId="20577"/>
          <ac:spMkLst>
            <pc:docMk/>
            <pc:sldMk cId="1981730310" sldId="347"/>
            <ac:spMk id="3" creationId="{3782A4FD-A262-1854-69B3-20F37C8DCC7E}"/>
          </ac:spMkLst>
        </pc:spChg>
        <pc:spChg chg="mod">
          <ac:chgData name="Angela Murden" userId="20bc38dd-ce37-46f1-b7cb-f054a0919a04" providerId="ADAL" clId="{983D5E9B-6198-4C47-9E69-E3A66F8E775C}" dt="2024-04-20T03:10:13.236" v="6025" actId="20577"/>
          <ac:spMkLst>
            <pc:docMk/>
            <pc:sldMk cId="1981730310" sldId="347"/>
            <ac:spMk id="7171" creationId="{6A11D2CA-2E39-FB65-C469-CEECD1DEB8FB}"/>
          </ac:spMkLst>
        </pc:spChg>
      </pc:sldChg>
      <pc:sldChg chg="addSp delSp modSp add mod ord">
        <pc:chgData name="Angela Murden" userId="20bc38dd-ce37-46f1-b7cb-f054a0919a04" providerId="ADAL" clId="{983D5E9B-6198-4C47-9E69-E3A66F8E775C}" dt="2024-04-20T03:28:21.867" v="6357" actId="403"/>
        <pc:sldMkLst>
          <pc:docMk/>
          <pc:sldMk cId="1305179559" sldId="348"/>
        </pc:sldMkLst>
        <pc:spChg chg="add mod">
          <ac:chgData name="Angela Murden" userId="20bc38dd-ce37-46f1-b7cb-f054a0919a04" providerId="ADAL" clId="{983D5E9B-6198-4C47-9E69-E3A66F8E775C}" dt="2024-04-20T03:01:31.113" v="5669" actId="20577"/>
          <ac:spMkLst>
            <pc:docMk/>
            <pc:sldMk cId="1305179559" sldId="348"/>
            <ac:spMk id="2" creationId="{0F083A52-7B41-9483-2160-2E951D0C971F}"/>
          </ac:spMkLst>
        </pc:spChg>
        <pc:spChg chg="mod">
          <ac:chgData name="Angela Murden" userId="20bc38dd-ce37-46f1-b7cb-f054a0919a04" providerId="ADAL" clId="{983D5E9B-6198-4C47-9E69-E3A66F8E775C}" dt="2024-04-20T03:28:21.867" v="6357" actId="403"/>
          <ac:spMkLst>
            <pc:docMk/>
            <pc:sldMk cId="1305179559" sldId="348"/>
            <ac:spMk id="3" creationId="{3782A4FD-A262-1854-69B3-20F37C8DCC7E}"/>
          </ac:spMkLst>
        </pc:spChg>
        <pc:spChg chg="del mod">
          <ac:chgData name="Angela Murden" userId="20bc38dd-ce37-46f1-b7cb-f054a0919a04" providerId="ADAL" clId="{983D5E9B-6198-4C47-9E69-E3A66F8E775C}" dt="2024-04-20T02:50:54.498" v="5492" actId="478"/>
          <ac:spMkLst>
            <pc:docMk/>
            <pc:sldMk cId="1305179559" sldId="348"/>
            <ac:spMk id="7171" creationId="{6A11D2CA-2E39-FB65-C469-CEECD1DEB8FB}"/>
          </ac:spMkLst>
        </pc:spChg>
      </pc:sldChg>
      <pc:sldChg chg="addSp delSp modSp add mod">
        <pc:chgData name="Angela Murden" userId="20bc38dd-ce37-46f1-b7cb-f054a0919a04" providerId="ADAL" clId="{983D5E9B-6198-4C47-9E69-E3A66F8E775C}" dt="2024-04-20T03:26:29.009" v="6332" actId="403"/>
        <pc:sldMkLst>
          <pc:docMk/>
          <pc:sldMk cId="3324181556" sldId="349"/>
        </pc:sldMkLst>
        <pc:spChg chg="add mod">
          <ac:chgData name="Angela Murden" userId="20bc38dd-ce37-46f1-b7cb-f054a0919a04" providerId="ADAL" clId="{983D5E9B-6198-4C47-9E69-E3A66F8E775C}" dt="2024-04-20T03:01:40.831" v="5674" actId="20577"/>
          <ac:spMkLst>
            <pc:docMk/>
            <pc:sldMk cId="3324181556" sldId="349"/>
            <ac:spMk id="2" creationId="{BEED3A6A-F88C-64AE-748D-2264B21B075B}"/>
          </ac:spMkLst>
        </pc:spChg>
        <pc:spChg chg="mod">
          <ac:chgData name="Angela Murden" userId="20bc38dd-ce37-46f1-b7cb-f054a0919a04" providerId="ADAL" clId="{983D5E9B-6198-4C47-9E69-E3A66F8E775C}" dt="2024-04-20T03:26:29.009" v="6332" actId="403"/>
          <ac:spMkLst>
            <pc:docMk/>
            <pc:sldMk cId="3324181556" sldId="349"/>
            <ac:spMk id="3" creationId="{3782A4FD-A262-1854-69B3-20F37C8DCC7E}"/>
          </ac:spMkLst>
        </pc:spChg>
        <pc:spChg chg="del mod">
          <ac:chgData name="Angela Murden" userId="20bc38dd-ce37-46f1-b7cb-f054a0919a04" providerId="ADAL" clId="{983D5E9B-6198-4C47-9E69-E3A66F8E775C}" dt="2024-04-20T02:51:09.780" v="5496" actId="478"/>
          <ac:spMkLst>
            <pc:docMk/>
            <pc:sldMk cId="3324181556" sldId="349"/>
            <ac:spMk id="7171" creationId="{6A11D2CA-2E39-FB65-C469-CEECD1DEB8FB}"/>
          </ac:spMkLst>
        </pc:spChg>
      </pc:sldChg>
      <pc:sldChg chg="addSp modSp add mod">
        <pc:chgData name="Angela Murden" userId="20bc38dd-ce37-46f1-b7cb-f054a0919a04" providerId="ADAL" clId="{983D5E9B-6198-4C47-9E69-E3A66F8E775C}" dt="2024-04-20T04:29:07.230" v="8077" actId="1076"/>
        <pc:sldMkLst>
          <pc:docMk/>
          <pc:sldMk cId="1380848373" sldId="350"/>
        </pc:sldMkLst>
        <pc:spChg chg="mod">
          <ac:chgData name="Angela Murden" userId="20bc38dd-ce37-46f1-b7cb-f054a0919a04" providerId="ADAL" clId="{983D5E9B-6198-4C47-9E69-E3A66F8E775C}" dt="2024-04-20T04:29:07.230" v="8077" actId="1076"/>
          <ac:spMkLst>
            <pc:docMk/>
            <pc:sldMk cId="1380848373" sldId="350"/>
            <ac:spMk id="2" creationId="{BEED3A6A-F88C-64AE-748D-2264B21B075B}"/>
          </ac:spMkLst>
        </pc:spChg>
        <pc:spChg chg="mod">
          <ac:chgData name="Angela Murden" userId="20bc38dd-ce37-46f1-b7cb-f054a0919a04" providerId="ADAL" clId="{983D5E9B-6198-4C47-9E69-E3A66F8E775C}" dt="2024-04-20T04:27:55.891" v="8061" actId="403"/>
          <ac:spMkLst>
            <pc:docMk/>
            <pc:sldMk cId="1380848373" sldId="350"/>
            <ac:spMk id="3" creationId="{3782A4FD-A262-1854-69B3-20F37C8DCC7E}"/>
          </ac:spMkLst>
        </pc:spChg>
        <pc:spChg chg="add mod">
          <ac:chgData name="Angela Murden" userId="20bc38dd-ce37-46f1-b7cb-f054a0919a04" providerId="ADAL" clId="{983D5E9B-6198-4C47-9E69-E3A66F8E775C}" dt="2024-04-20T03:58:54.493" v="7648"/>
          <ac:spMkLst>
            <pc:docMk/>
            <pc:sldMk cId="1380848373" sldId="350"/>
            <ac:spMk id="4" creationId="{448E32AA-C795-499A-5543-16579D444BC9}"/>
          </ac:spMkLst>
        </pc:spChg>
        <pc:spChg chg="add mod">
          <ac:chgData name="Angela Murden" userId="20bc38dd-ce37-46f1-b7cb-f054a0919a04" providerId="ADAL" clId="{983D5E9B-6198-4C47-9E69-E3A66F8E775C}" dt="2024-04-20T03:59:03.096" v="7649"/>
          <ac:spMkLst>
            <pc:docMk/>
            <pc:sldMk cId="1380848373" sldId="350"/>
            <ac:spMk id="5" creationId="{C6FD2F3E-0CF9-D68C-0C8E-F44B7FFB0029}"/>
          </ac:spMkLst>
        </pc:spChg>
      </pc:sldChg>
      <pc:sldChg chg="modSp add mod">
        <pc:chgData name="Angela Murden" userId="20bc38dd-ce37-46f1-b7cb-f054a0919a04" providerId="ADAL" clId="{983D5E9B-6198-4C47-9E69-E3A66F8E775C}" dt="2024-04-20T04:30:13.097" v="8092" actId="1076"/>
        <pc:sldMkLst>
          <pc:docMk/>
          <pc:sldMk cId="1242523624" sldId="351"/>
        </pc:sldMkLst>
        <pc:spChg chg="mod">
          <ac:chgData name="Angela Murden" userId="20bc38dd-ce37-46f1-b7cb-f054a0919a04" providerId="ADAL" clId="{983D5E9B-6198-4C47-9E69-E3A66F8E775C}" dt="2024-04-20T04:29:13.264" v="8078" actId="1076"/>
          <ac:spMkLst>
            <pc:docMk/>
            <pc:sldMk cId="1242523624" sldId="351"/>
            <ac:spMk id="2" creationId="{BEED3A6A-F88C-64AE-748D-2264B21B075B}"/>
          </ac:spMkLst>
        </pc:spChg>
        <pc:spChg chg="mod">
          <ac:chgData name="Angela Murden" userId="20bc38dd-ce37-46f1-b7cb-f054a0919a04" providerId="ADAL" clId="{983D5E9B-6198-4C47-9E69-E3A66F8E775C}" dt="2024-04-20T04:30:13.097" v="8092" actId="1076"/>
          <ac:spMkLst>
            <pc:docMk/>
            <pc:sldMk cId="1242523624" sldId="351"/>
            <ac:spMk id="3" creationId="{3782A4FD-A262-1854-69B3-20F37C8DCC7E}"/>
          </ac:spMkLst>
        </pc:spChg>
      </pc:sldChg>
      <pc:sldChg chg="modSp add mod setBg">
        <pc:chgData name="Angela Murden" userId="20bc38dd-ce37-46f1-b7cb-f054a0919a04" providerId="ADAL" clId="{983D5E9B-6198-4C47-9E69-E3A66F8E775C}" dt="2024-04-20T06:08:04.802" v="11070" actId="20577"/>
        <pc:sldMkLst>
          <pc:docMk/>
          <pc:sldMk cId="1057817216" sldId="352"/>
        </pc:sldMkLst>
        <pc:spChg chg="mod">
          <ac:chgData name="Angela Murden" userId="20bc38dd-ce37-46f1-b7cb-f054a0919a04" providerId="ADAL" clId="{983D5E9B-6198-4C47-9E69-E3A66F8E775C}" dt="2024-04-20T06:08:04.802" v="11070" actId="20577"/>
          <ac:spMkLst>
            <pc:docMk/>
            <pc:sldMk cId="1057817216" sldId="352"/>
            <ac:spMk id="4" creationId="{80A68CA4-DD20-5154-5252-5CAE170B172A}"/>
          </ac:spMkLst>
        </pc:spChg>
        <pc:spChg chg="mod">
          <ac:chgData name="Angela Murden" userId="20bc38dd-ce37-46f1-b7cb-f054a0919a04" providerId="ADAL" clId="{983D5E9B-6198-4C47-9E69-E3A66F8E775C}" dt="2024-04-20T05:33:38.979" v="9926" actId="404"/>
          <ac:spMkLst>
            <pc:docMk/>
            <pc:sldMk cId="1057817216" sldId="352"/>
            <ac:spMk id="17411" creationId="{A6881C75-DC55-CCB5-4FEE-78A4F256D044}"/>
          </ac:spMkLst>
        </pc:spChg>
      </pc:sldChg>
      <pc:sldChg chg="modSp add mod setBg">
        <pc:chgData name="Angela Murden" userId="20bc38dd-ce37-46f1-b7cb-f054a0919a04" providerId="ADAL" clId="{983D5E9B-6198-4C47-9E69-E3A66F8E775C}" dt="2024-04-20T05:45:52.773" v="10419" actId="20577"/>
        <pc:sldMkLst>
          <pc:docMk/>
          <pc:sldMk cId="3657445481" sldId="353"/>
        </pc:sldMkLst>
        <pc:spChg chg="mod">
          <ac:chgData name="Angela Murden" userId="20bc38dd-ce37-46f1-b7cb-f054a0919a04" providerId="ADAL" clId="{983D5E9B-6198-4C47-9E69-E3A66F8E775C}" dt="2024-04-20T05:45:52.773" v="10419" actId="20577"/>
          <ac:spMkLst>
            <pc:docMk/>
            <pc:sldMk cId="3657445481" sldId="353"/>
            <ac:spMk id="4" creationId="{80A68CA4-DD20-5154-5252-5CAE170B172A}"/>
          </ac:spMkLst>
        </pc:spChg>
        <pc:spChg chg="mod">
          <ac:chgData name="Angela Murden" userId="20bc38dd-ce37-46f1-b7cb-f054a0919a04" providerId="ADAL" clId="{983D5E9B-6198-4C47-9E69-E3A66F8E775C}" dt="2024-04-20T05:42:50.192" v="10280" actId="6549"/>
          <ac:spMkLst>
            <pc:docMk/>
            <pc:sldMk cId="3657445481" sldId="353"/>
            <ac:spMk id="17411" creationId="{A6881C75-DC55-CCB5-4FEE-78A4F256D044}"/>
          </ac:spMkLst>
        </pc:spChg>
      </pc:sldChg>
      <pc:sldChg chg="modSp add mod setBg">
        <pc:chgData name="Angela Murden" userId="20bc38dd-ce37-46f1-b7cb-f054a0919a04" providerId="ADAL" clId="{983D5E9B-6198-4C47-9E69-E3A66F8E775C}" dt="2024-04-20T06:11:49.278" v="11072" actId="14100"/>
        <pc:sldMkLst>
          <pc:docMk/>
          <pc:sldMk cId="4128800094" sldId="354"/>
        </pc:sldMkLst>
        <pc:spChg chg="mod">
          <ac:chgData name="Angela Murden" userId="20bc38dd-ce37-46f1-b7cb-f054a0919a04" providerId="ADAL" clId="{983D5E9B-6198-4C47-9E69-E3A66F8E775C}" dt="2024-04-20T06:11:49.278" v="11072" actId="14100"/>
          <ac:spMkLst>
            <pc:docMk/>
            <pc:sldMk cId="4128800094" sldId="354"/>
            <ac:spMk id="4" creationId="{80A68CA4-DD20-5154-5252-5CAE170B172A}"/>
          </ac:spMkLst>
        </pc:spChg>
        <pc:spChg chg="mod">
          <ac:chgData name="Angela Murden" userId="20bc38dd-ce37-46f1-b7cb-f054a0919a04" providerId="ADAL" clId="{983D5E9B-6198-4C47-9E69-E3A66F8E775C}" dt="2024-04-20T05:46:17.449" v="10422" actId="6549"/>
          <ac:spMkLst>
            <pc:docMk/>
            <pc:sldMk cId="4128800094" sldId="354"/>
            <ac:spMk id="17411" creationId="{A6881C75-DC55-CCB5-4FEE-78A4F256D044}"/>
          </ac:spMkLst>
        </pc:spChg>
      </pc:sldChg>
      <pc:sldMasterChg chg="setBg modSldLayout">
        <pc:chgData name="Angela Murden" userId="20bc38dd-ce37-46f1-b7cb-f054a0919a04" providerId="ADAL" clId="{983D5E9B-6198-4C47-9E69-E3A66F8E775C}" dt="2024-04-19T23:22:25.672" v="13"/>
        <pc:sldMasterMkLst>
          <pc:docMk/>
          <pc:sldMasterMk cId="0" sldId="2147483648"/>
        </pc:sldMasterMkLst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036787036" sldId="2147483649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80207601" sldId="2147483650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877862612" sldId="2147483651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831121043" sldId="2147483652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542802978" sldId="2147483653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1606957642" sldId="2147483654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360166828" sldId="2147483655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4788116" sldId="2147483656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734549386" sldId="2147483657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558503549" sldId="2147483658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143228750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3F9420C-C014-DCB0-CDF0-9FD4A09DB4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093DFFB-BAD9-5300-5BFF-FC446D6239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B50EC5F-FE59-6852-786E-AD6B2B3795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88512C-349D-7B64-B494-4E033FB019C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D5A0ECF-72E2-8166-15B3-28F36E281F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0C0CCAA-55CC-4320-1FB1-58835D4B81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27223D0-0123-4A70-800A-F42FEE119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C71C69-38C4-DA63-761C-A3A89AB96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19B219-B2C4-6BF6-A0FC-7160425A7A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78D21A-7F9B-318A-A5CF-FF6362B492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3D6BD-413C-445E-9821-A9598BC4E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78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D30D0-80C0-A1FD-9237-425365344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903643-44EA-3EDD-9711-30A1FBB5C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A03BF6-248A-58DF-564E-7FA025BBC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4D4A1-8CBD-4649-97F2-E18793791B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50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D152D7-B0F6-6D0A-D749-D415E7E39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495EB0-E686-5BFA-C656-3FAFD11E39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5D0B66-3B94-7CD4-F034-96B7A3112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B3A9-06BA-4493-B2C7-47C6DF3984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5FA0F0-2367-4384-285F-467F94F51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BB94D3-1E09-2C9F-745E-5F21F7786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315207-3A37-3940-618E-5C1E4E09E5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9E6CB-213C-4AD4-91B9-231EEB1310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0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2E99DA-78E6-6A10-055F-0FDE51AC0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81073-5A99-85BC-9E2A-449C5DCAA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4CE34D-ACE5-D150-518B-6649215B98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F448C-FB22-478B-AB65-5D79B36E4E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86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442352-9753-75C6-6286-624163073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8E36E-AF13-1D8E-1F35-174F81F309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9FD31F-7C18-3EEE-1621-AA5EDF95F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62B8-6CF6-45EE-8AB4-91BD36282D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2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9B9022F-2BD8-EAD8-D0F6-1EC843DD28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22002C-9BF5-7166-0788-B19AA911CC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571F39E-9434-A4F6-391C-ACA016D15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63FF-AA76-4ED2-A4FF-38077E62E8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80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D356C33-CA0B-CC54-B226-A7F4D5034A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9FD982-16D6-D190-89EF-87A07FFD04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E17AE6-1988-F98E-C8E1-BC149E534E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4E1FB-7B80-48C9-BB83-56D65495B9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95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F3F4C9-BDBA-D5E3-3F36-B989AF95F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F9F2515-D7B9-42A6-C8C4-3B57F8340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BABC6DA-E786-B8A7-5FBE-992A0039F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4027-5251-4F32-A7A3-5D98B1B49A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16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5C7D6A-07F0-2889-38E5-3AE217219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7E3051-AA77-AB1E-1F5B-63C0384DD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E4BC8F-193A-EEA6-750A-1689E6446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633AD-BBAE-490A-965F-D712C3D6F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4C52B5-9787-8707-A5D3-E069DB0A04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0442D3-E98A-6DB9-44B1-7B4BF39819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3AE312-3DCB-037D-E336-18FBDFEB2F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E149F-1C15-4213-ADE9-0558DE578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5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577900-00D0-B689-D0AB-CF3C51304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DBD774E-8493-4246-DD81-571F4C3FAA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629795-259C-ED87-6B2E-144894FC41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C48BFC-D7DF-5C4C-2DA8-5DA0042172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00C8047-AB6A-17B6-A3A9-4B7A999E25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586EDC-FD93-4676-9E1B-586A9AA6F6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224699A5-9548-B206-B9D2-494EEC566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3" y="1844675"/>
            <a:ext cx="8893175" cy="489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100" b="1" u="sng" dirty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600" b="1" u="sng" dirty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6600" b="1" u="sng" dirty="0">
                <a:solidFill>
                  <a:srgbClr val="C00000"/>
                </a:solidFill>
              </a:rPr>
              <a:t>W E L C O M E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2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8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3600" b="1" u="sng" dirty="0">
                <a:solidFill>
                  <a:srgbClr val="C00000"/>
                </a:solidFill>
              </a:rPr>
              <a:t>H.A.C.A.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8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3600" b="1" u="sng" dirty="0">
                <a:solidFill>
                  <a:srgbClr val="C00000"/>
                </a:solidFill>
              </a:rPr>
              <a:t>ANNUAL GENERAL MEETING (AGM)</a:t>
            </a:r>
            <a:r>
              <a:rPr lang="en-GB" altLang="en-US" sz="3600" b="1" dirty="0">
                <a:solidFill>
                  <a:srgbClr val="C00000"/>
                </a:solidFill>
              </a:rPr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900" b="1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000" b="1" dirty="0">
                <a:solidFill>
                  <a:srgbClr val="C00000"/>
                </a:solidFill>
              </a:rPr>
              <a:t>20</a:t>
            </a:r>
            <a:r>
              <a:rPr lang="en-GB" altLang="en-US" sz="2000" b="1" baseline="30000" dirty="0">
                <a:solidFill>
                  <a:srgbClr val="C00000"/>
                </a:solidFill>
              </a:rPr>
              <a:t>th</a:t>
            </a:r>
            <a:r>
              <a:rPr lang="en-GB" altLang="en-US" sz="2000" b="1" dirty="0">
                <a:solidFill>
                  <a:srgbClr val="C00000"/>
                </a:solidFill>
              </a:rPr>
              <a:t> April 2024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C3AE7D-81A7-454F-BADF-B1763CC6D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48680"/>
            <a:ext cx="4606404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930"/>
            <a:ext cx="9144000" cy="1090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SOME PARTNERS </a:t>
            </a:r>
            <a:r>
              <a:rPr lang="en-GB" altLang="en-US" sz="2800" b="1" u="sng" dirty="0">
                <a:solidFill>
                  <a:srgbClr val="0066FF"/>
                </a:solidFill>
              </a:rPr>
              <a:t>(a)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200" b="1" dirty="0">
                <a:solidFill>
                  <a:srgbClr val="C00000"/>
                </a:solidFill>
              </a:rPr>
              <a:t>(Supporting &amp; Supported)</a:t>
            </a:r>
            <a:endParaRPr lang="en-GB" altLang="en-US" sz="2200" b="1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465193" y="1459955"/>
            <a:ext cx="8213614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Smile Foundation - </a:t>
            </a:r>
            <a:r>
              <a:rPr lang="en-GB" sz="2400" dirty="0">
                <a:ea typeface="Times New Roman" panose="02020603050405020304" pitchFamily="18" charset="0"/>
              </a:rPr>
              <a:t>GSP Projects; Trustee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  <a:ea typeface="Times New Roman" panose="02020603050405020304" pitchFamily="18" charset="0"/>
              </a:rPr>
              <a:t>KCOM - </a:t>
            </a:r>
            <a:r>
              <a:rPr lang="en-GB" sz="2400" dirty="0">
                <a:ea typeface="Times New Roman" panose="02020603050405020304" pitchFamily="18" charset="0"/>
              </a:rPr>
              <a:t>IT equipment; Football Tickets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Open Doors - </a:t>
            </a:r>
            <a:r>
              <a:rPr lang="en-GB" sz="2400" dirty="0">
                <a:ea typeface="Times New Roman" panose="02020603050405020304" pitchFamily="18" charset="0"/>
              </a:rPr>
              <a:t>Refugee Week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 Up To Racism - </a:t>
            </a:r>
            <a:r>
              <a:rPr lang="en-GB" sz="2400" dirty="0">
                <a:ea typeface="Times New Roman" panose="02020603050405020304" pitchFamily="18" charset="0"/>
              </a:rPr>
              <a:t>Petitions; Protests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 err="1">
                <a:solidFill>
                  <a:srgbClr val="C00000"/>
                </a:solidFill>
                <a:ea typeface="Times New Roman" panose="02020603050405020304" pitchFamily="18" charset="0"/>
              </a:rPr>
              <a:t>Fareshare</a:t>
            </a: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 - </a:t>
            </a:r>
            <a:r>
              <a:rPr lang="en-GB" sz="2400" dirty="0">
                <a:ea typeface="Times New Roman" panose="02020603050405020304" pitchFamily="18" charset="0"/>
              </a:rPr>
              <a:t>Food Supplies, Food Surpluses, Freezer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Yoruba Community - </a:t>
            </a:r>
            <a:r>
              <a:rPr lang="en-GB" sz="2400" dirty="0">
                <a:ea typeface="Times New Roman" panose="02020603050405020304" pitchFamily="18" charset="0"/>
              </a:rPr>
              <a:t>Support Our Activities &amp; Events</a:t>
            </a:r>
          </a:p>
          <a:p>
            <a:pPr lvl="0"/>
            <a:endParaRPr lang="en-GB" sz="28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40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755576" y="1268760"/>
            <a:ext cx="7992888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Hull Carnival Arts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</a:rPr>
              <a:t>Carnival Costumes; Parade 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Age UK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</a:rPr>
              <a:t>Communities Em-Brace – Older People Drop-In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Carnegie Library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</a:rPr>
              <a:t>History Recording of Hull Community Centres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Hull City Council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>
                <a:ea typeface="Times New Roman" panose="02020603050405020304" pitchFamily="18" charset="0"/>
              </a:rPr>
              <a:t>Community Strategy; Money Matters Initiative (£90)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200" dirty="0">
              <a:ea typeface="Times New Roman" panose="02020603050405020304" pitchFamily="18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0F083A52-7B41-9483-2160-2E951D0C9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1090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SOME PARTNERS </a:t>
            </a:r>
            <a:r>
              <a:rPr lang="en-GB" altLang="en-US" sz="2800" b="1" u="sng" dirty="0">
                <a:solidFill>
                  <a:srgbClr val="0066FF"/>
                </a:solidFill>
              </a:rPr>
              <a:t>(b)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200" b="1" dirty="0">
                <a:solidFill>
                  <a:srgbClr val="C00000"/>
                </a:solidFill>
              </a:rPr>
              <a:t>(Supporting &amp; Supported)</a:t>
            </a:r>
            <a:endParaRPr lang="en-GB" altLang="en-US" sz="2200" b="1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</p:spTree>
    <p:extLst>
      <p:ext uri="{BB962C8B-B14F-4D97-AF65-F5344CB8AC3E}">
        <p14:creationId xmlns:p14="http://schemas.microsoft.com/office/powerpoint/2010/main" val="1305179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390636" y="1268760"/>
            <a:ext cx="8501844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Hull CVS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>
                <a:ea typeface="Times New Roman" panose="02020603050405020304" pitchFamily="18" charset="0"/>
              </a:rPr>
              <a:t>Charity &amp; Sector Support; VCSE Assembly; Time2Volunteer; Festival of Volunteering, Community Centre Network; Volunteer Managers &amp; Co-ordinators Meetings etc.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HEY Confident Futures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>
                <a:ea typeface="Times New Roman" panose="02020603050405020304" pitchFamily="18" charset="0"/>
              </a:rPr>
              <a:t>Leadership Advocacy Network; Partnership Bids; Professional Self-Care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400" dirty="0">
              <a:ea typeface="Times New Roman" panose="02020603050405020304" pitchFamily="18" charset="0"/>
            </a:endParaRPr>
          </a:p>
          <a:p>
            <a:pPr marL="285750" lvl="0" indent="-28575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Humberside Police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200" dirty="0">
                <a:ea typeface="Times New Roman" panose="02020603050405020304" pitchFamily="18" charset="0"/>
              </a:rPr>
              <a:t>Hull IAG Meetings; Hate Crime; TPR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400" dirty="0">
              <a:ea typeface="Times New Roman" panose="02020603050405020304" pitchFamily="18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BEED3A6A-F88C-64AE-748D-2264B21B0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1090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SOME PARTNERS </a:t>
            </a:r>
            <a:r>
              <a:rPr lang="en-GB" altLang="en-US" sz="2800" b="1" u="sng" dirty="0">
                <a:solidFill>
                  <a:srgbClr val="0066FF"/>
                </a:solidFill>
              </a:rPr>
              <a:t>(c)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200" b="1" dirty="0">
                <a:solidFill>
                  <a:srgbClr val="C00000"/>
                </a:solidFill>
              </a:rPr>
              <a:t>(Supporting &amp; Supported)</a:t>
            </a:r>
            <a:endParaRPr lang="en-GB" altLang="en-US" sz="2200" b="1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</p:spTree>
    <p:extLst>
      <p:ext uri="{BB962C8B-B14F-4D97-AF65-F5344CB8AC3E}">
        <p14:creationId xmlns:p14="http://schemas.microsoft.com/office/powerpoint/2010/main" val="3324181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69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BUILDING MAINTENANCE (In &amp; Out)</a:t>
            </a: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161764" y="1198345"/>
            <a:ext cx="882047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Gas – Re-instate Supply 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Kitchen – Cleaning; Locking; Upgrading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Garden – Restore to Former Glory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Building Security – Robust Coded Combination Lock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KHCC – Decoration Fund; Front Painting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KHCC – Regular </a:t>
            </a: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Servicing; </a:t>
            </a: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Guttering; Toilets</a:t>
            </a: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30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321078" y="1124744"/>
            <a:ext cx="8501844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Christopher Alder – 25yrs Anniversary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Justice for Christopher Alder Campaign; Supporting Janet Alder</a:t>
            </a:r>
            <a:r>
              <a:rPr lang="en-GB" sz="1600" dirty="0">
                <a:ea typeface="Times New Roman" panose="02020603050405020304" pitchFamily="18" charset="0"/>
              </a:rPr>
              <a:t> </a:t>
            </a:r>
            <a:r>
              <a:rPr lang="en-GB" i="1" dirty="0">
                <a:ea typeface="Times New Roman" panose="02020603050405020304" pitchFamily="18" charset="0"/>
              </a:rPr>
              <a:t>(Hosted by HACA and Stand Up To Racism)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Stephen Lawrence Day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Reflection Day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Hull University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Fresher’s Week; Volunteer Fair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Plaque Commemoration in </a:t>
            </a:r>
            <a:r>
              <a:rPr lang="en-GB" sz="2600" dirty="0" err="1">
                <a:solidFill>
                  <a:srgbClr val="C00000"/>
                </a:solidFill>
                <a:ea typeface="Times New Roman" panose="02020603050405020304" pitchFamily="18" charset="0"/>
              </a:rPr>
              <a:t>Filey</a:t>
            </a:r>
            <a:endParaRPr lang="en-GB" sz="26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Remembering and Celebrating WWII Afro Caribbean Servicemen who died in service</a:t>
            </a:r>
            <a:r>
              <a:rPr lang="en-GB" sz="2200" dirty="0">
                <a:ea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100" dirty="0">
              <a:ea typeface="Times New Roman" panose="02020603050405020304" pitchFamily="18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BEED3A6A-F88C-64AE-748D-2264B21B0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0648"/>
            <a:ext cx="9144000" cy="67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SUPPORTING OTHERS </a:t>
            </a:r>
            <a:r>
              <a:rPr lang="en-GB" altLang="en-US" sz="2800" b="1" u="sng" dirty="0">
                <a:solidFill>
                  <a:srgbClr val="0066FF"/>
                </a:solidFill>
              </a:rPr>
              <a:t>(a)</a:t>
            </a:r>
            <a:endParaRPr lang="en-GB" altLang="en-US" sz="2200" b="1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</p:spTree>
    <p:extLst>
      <p:ext uri="{BB962C8B-B14F-4D97-AF65-F5344CB8AC3E}">
        <p14:creationId xmlns:p14="http://schemas.microsoft.com/office/powerpoint/2010/main" val="13808483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467544" y="1196752"/>
            <a:ext cx="8501844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Sierra Leone Independence Day Celebrations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Homecoming Exhibition at HACA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2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Leeds African Communities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David </a:t>
            </a:r>
            <a:r>
              <a:rPr lang="en-GB" sz="2000" dirty="0" err="1">
                <a:ea typeface="Times New Roman" panose="02020603050405020304" pitchFamily="18" charset="0"/>
              </a:rPr>
              <a:t>Oluwale</a:t>
            </a:r>
            <a:r>
              <a:rPr lang="en-GB" sz="2000" dirty="0">
                <a:ea typeface="Times New Roman" panose="02020603050405020304" pitchFamily="18" charset="0"/>
              </a:rPr>
              <a:t> (DOMA), Hibiscus Rising</a:t>
            </a:r>
            <a:r>
              <a:rPr lang="en-GB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2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HANA Football World Cup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Supporting the annual football match with the HACA Football Team</a:t>
            </a: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2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EMRI Conference - Leeds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ea typeface="Times New Roman" panose="02020603050405020304" pitchFamily="18" charset="0"/>
              </a:rPr>
              <a:t>Participant at the World Café with a HACA Stall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3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1100" dirty="0">
              <a:ea typeface="Times New Roman" panose="02020603050405020304" pitchFamily="18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BEED3A6A-F88C-64AE-748D-2264B21B07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4" y="310115"/>
            <a:ext cx="9144000" cy="67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SUPPORTING OTHERS </a:t>
            </a:r>
            <a:r>
              <a:rPr lang="en-GB" altLang="en-US" sz="2800" b="1" u="sng" dirty="0">
                <a:solidFill>
                  <a:srgbClr val="0066FF"/>
                </a:solidFill>
              </a:rPr>
              <a:t>(b)</a:t>
            </a:r>
            <a:endParaRPr lang="en-GB" altLang="en-US" sz="2200" b="1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</p:spTree>
    <p:extLst>
      <p:ext uri="{BB962C8B-B14F-4D97-AF65-F5344CB8AC3E}">
        <p14:creationId xmlns:p14="http://schemas.microsoft.com/office/powerpoint/2010/main" val="1242523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548680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RESEARCH, SURVEYS &amp; CONSULTATIONS</a:t>
            </a:r>
            <a:endParaRPr lang="en-GB" altLang="en-US" sz="2800" b="1" u="sng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384992" y="1556792"/>
            <a:ext cx="10144328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Signed a Joint Public Letter – Re Move-on Period Causing Homelessness</a:t>
            </a:r>
            <a:endParaRPr lang="en-GB" sz="2400" dirty="0"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Youth Investment Fund 2: Evaluation Survey</a:t>
            </a:r>
            <a:endParaRPr lang="en-GB" sz="2400" dirty="0"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VCSE Barometer Survey (Wave 4)</a:t>
            </a: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NHS App Community training survey</a:t>
            </a: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EMRI Research</a:t>
            </a:r>
          </a:p>
          <a:p>
            <a:pPr marL="457200" marR="1529715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marR="1529715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Petitions/Protests – </a:t>
            </a: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Change, Care4Calais, Megaphone</a:t>
            </a:r>
            <a:endParaRPr lang="en-GB" sz="32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76225"/>
            <a:ext cx="8296275" cy="71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RESSURE POINTS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827584" y="1484784"/>
            <a:ext cx="7972747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Need Salaried Positions </a:t>
            </a:r>
            <a:r>
              <a:rPr lang="en-GB" dirty="0">
                <a:latin typeface="Arial Narrow" panose="020B0606020202030204" pitchFamily="34" charset="0"/>
                <a:ea typeface="Times New Roman" panose="02020603050405020304" pitchFamily="18" charset="0"/>
              </a:rPr>
              <a:t>(e.g. Centre Manager, </a:t>
            </a:r>
            <a:r>
              <a:rPr lang="en-GB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Facilities Manager)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Efficient Heating - Gas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More Trustees and Volunteers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Increased Centre Opening Days/Times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Increased Footfall and Membership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Middle Management Layer</a:t>
            </a:r>
            <a:endParaRPr lang="en-GB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140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B0826F35-C1B8-F558-50E9-B549DCC9F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4339" name="Subtitle 6">
            <a:extLst>
              <a:ext uri="{FF2B5EF4-FFF2-40B4-BE49-F238E27FC236}">
                <a16:creationId xmlns:a16="http://schemas.microsoft.com/office/drawing/2014/main" id="{42303E3C-5E9F-E1FD-EFD6-52AFB1868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404664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MISCELLANEOUS</a:t>
            </a:r>
            <a:endParaRPr lang="en-GB" altLang="en-US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7F3E0D-25F3-6BBA-AF1B-548B71CD70D5}"/>
              </a:ext>
            </a:extLst>
          </p:cNvPr>
          <p:cNvSpPr txBox="1"/>
          <p:nvPr/>
        </p:nvSpPr>
        <p:spPr>
          <a:xfrm>
            <a:off x="423863" y="1556792"/>
            <a:ext cx="8468617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C00000"/>
                </a:solidFill>
                <a:ea typeface="Times New Roman" panose="02020603050405020304" pitchFamily="18" charset="0"/>
              </a:rPr>
              <a:t>HACA Website – Domain, Hosting, Pilot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3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3000" dirty="0">
                <a:solidFill>
                  <a:srgbClr val="C00000"/>
                </a:solidFill>
                <a:ea typeface="Times New Roman" panose="02020603050405020304" pitchFamily="18" charset="0"/>
              </a:rPr>
              <a:t>Kitchen Registration – FSA &amp; Enviro. Health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30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30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Sourcing Additional Food Supplier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3000" kern="100" dirty="0">
              <a:solidFill>
                <a:srgbClr val="C0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3000" kern="100" dirty="0">
                <a:solidFill>
                  <a:srgbClr val="C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History Recording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30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30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More Chairs</a:t>
            </a:r>
          </a:p>
          <a:p>
            <a:endParaRPr lang="en-GB" sz="28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lvl="0" rtl="0"/>
            <a:r>
              <a:rPr lang="en-GB" sz="3200" dirty="0">
                <a:latin typeface="Arial Narrow" panose="020B0606020202030204" pitchFamily="34" charset="0"/>
                <a:ea typeface="Times New Roman" panose="02020603050405020304" pitchFamily="18" charset="0"/>
              </a:rPr>
              <a:t>	</a:t>
            </a:r>
            <a:endParaRPr lang="en-GB" sz="4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423862" y="1181175"/>
            <a:ext cx="8613197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endParaRPr lang="en-GB" altLang="en-US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200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 Have Really Covered Some Distance!!</a:t>
            </a:r>
          </a:p>
          <a:p>
            <a:pPr algn="ctr">
              <a:tabLst>
                <a:tab pos="354013" algn="l"/>
              </a:tabLst>
            </a:pPr>
            <a:endParaRPr lang="en-GB" altLang="en-US" sz="2400" b="1" dirty="0">
              <a:solidFill>
                <a:srgbClr val="0066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48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Well-Done, Everyone!</a:t>
            </a:r>
          </a:p>
          <a:p>
            <a:pPr algn="ctr">
              <a:tabLst>
                <a:tab pos="354013" algn="l"/>
              </a:tabLst>
            </a:pPr>
            <a:endParaRPr lang="en-GB" altLang="en-US" sz="3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 Are On The Right Path, </a:t>
            </a:r>
          </a:p>
          <a:p>
            <a:pPr algn="ctr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Making Good Progress.</a:t>
            </a:r>
          </a:p>
          <a:p>
            <a:pPr algn="ctr">
              <a:tabLst>
                <a:tab pos="354013" algn="l"/>
              </a:tabLst>
            </a:pPr>
            <a:endParaRPr lang="en-GB" altLang="en-US" sz="32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600" b="1" dirty="0">
                <a:solidFill>
                  <a:srgbClr val="CC00C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LET’S KEEP GOING….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E50F6706-97F9-B70B-71D2-679D54E03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404664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SUMMARY</a:t>
            </a:r>
            <a:endParaRPr lang="en-GB" altLang="en-US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</p:spTree>
    <p:extLst>
      <p:ext uri="{BB962C8B-B14F-4D97-AF65-F5344CB8AC3E}">
        <p14:creationId xmlns:p14="http://schemas.microsoft.com/office/powerpoint/2010/main" val="818027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C709A4-CD76-4F50-3DBC-CDCAF0EDC5C0}"/>
              </a:ext>
            </a:extLst>
          </p:cNvPr>
          <p:cNvSpPr txBox="1"/>
          <p:nvPr/>
        </p:nvSpPr>
        <p:spPr>
          <a:xfrm>
            <a:off x="265401" y="2087463"/>
            <a:ext cx="8699087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H.A.C.A.</a:t>
            </a:r>
          </a:p>
          <a:p>
            <a:pPr algn="ctr">
              <a:tabLst>
                <a:tab pos="354013" algn="l"/>
              </a:tabLst>
            </a:pPr>
            <a:endParaRPr lang="en-GB" altLang="en-US" sz="16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</a:p>
          <a:p>
            <a:pPr algn="ctr">
              <a:tabLst>
                <a:tab pos="354013" algn="l"/>
              </a:tabLst>
            </a:pPr>
            <a:endParaRPr lang="en-GB" altLang="en-US" sz="16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</a:p>
          <a:p>
            <a:pPr algn="ctr">
              <a:tabLst>
                <a:tab pos="354013" algn="l"/>
              </a:tabLst>
            </a:pPr>
            <a:endParaRPr lang="en-GB" altLang="en-US" sz="105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4000" b="1" dirty="0">
                <a:solidFill>
                  <a:srgbClr val="0066FF"/>
                </a:solidFill>
              </a:rPr>
              <a:t>(Apr. 2023 – Mar. 2024)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D15C4C-E45A-37F4-DF71-5B9CCE179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311" y="404664"/>
            <a:ext cx="3887378" cy="1397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149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46729"/>
            <a:ext cx="8296275" cy="8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b="1" u="sng" dirty="0">
                <a:solidFill>
                  <a:srgbClr val="CC0000"/>
                </a:solidFill>
              </a:rPr>
              <a:t>FINAL THOUGHTS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C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000" b="1" dirty="0">
                <a:solidFill>
                  <a:srgbClr val="CC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270233" y="1196752"/>
            <a:ext cx="8647625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1338" indent="-452438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Charge Us All To:-</a:t>
            </a:r>
          </a:p>
          <a:p>
            <a:pPr marL="541338" indent="354013" algn="ctr">
              <a:tabLst>
                <a:tab pos="354013" algn="l"/>
              </a:tabLst>
            </a:pPr>
            <a:r>
              <a:rPr lang="en-GB" altLang="en-US" sz="1100" b="1" dirty="0">
                <a:solidFill>
                  <a:srgbClr val="CC00C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The Good Work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Watch Out And Care For Each Other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Support, and Work With, Your Board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 Well, Develop &amp; Cultivate Good Relationships 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Selfless, Sacrificial &amp; Outward Thinking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Preserve Our Roots &amp; Heritage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Cultivate A Legacy For Those To Come After Us</a:t>
            </a:r>
          </a:p>
          <a:p>
            <a:pPr marL="1028700" lvl="1">
              <a:spcBef>
                <a:spcPct val="0"/>
              </a:spcBef>
              <a:defRPr/>
            </a:pPr>
            <a:endParaRPr lang="en-GB" altLang="en-US" sz="1400" b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ctr">
              <a:spcBef>
                <a:spcPct val="0"/>
              </a:spcBef>
              <a:defRPr/>
            </a:pPr>
            <a:r>
              <a:rPr lang="en-GB" altLang="en-US" sz="34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Let Us Make Our Contribution Count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GB" altLang="en-US" sz="900" b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GB" altLang="en-US" sz="27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n-GB" alt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THANK YOU FOR LISTENING</a:t>
            </a:r>
          </a:p>
          <a:p>
            <a:pPr algn="r">
              <a:spcBef>
                <a:spcPct val="0"/>
              </a:spcBef>
              <a:buFontTx/>
              <a:buNone/>
              <a:defRPr/>
            </a:pPr>
            <a:endParaRPr lang="en-GB" altLang="en-US" sz="400" b="1" i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en-GB" altLang="en-US" sz="1600" b="1" i="1" dirty="0">
                <a:solidFill>
                  <a:schemeClr val="accent1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Angela Murden – 20/4/2024</a:t>
            </a:r>
            <a:endParaRPr lang="en-GB" altLang="en-US" sz="2000" b="1" dirty="0">
              <a:solidFill>
                <a:schemeClr val="accent1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889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C709A4-CD76-4F50-3DBC-CDCAF0EDC5C0}"/>
              </a:ext>
            </a:extLst>
          </p:cNvPr>
          <p:cNvSpPr txBox="1"/>
          <p:nvPr/>
        </p:nvSpPr>
        <p:spPr>
          <a:xfrm>
            <a:off x="179512" y="2204864"/>
            <a:ext cx="861319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r>
              <a:rPr lang="en-GB" altLang="en-US" sz="8000" b="1" dirty="0">
                <a:solidFill>
                  <a:schemeClr val="accent6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H.A.C.A.</a:t>
            </a:r>
          </a:p>
          <a:p>
            <a:pPr algn="ctr">
              <a:tabLst>
                <a:tab pos="354013" algn="l"/>
              </a:tabLst>
            </a:pPr>
            <a:endParaRPr lang="en-GB" altLang="en-US" sz="2800" b="1" dirty="0">
              <a:solidFill>
                <a:schemeClr val="accent6">
                  <a:lumMod val="60000"/>
                  <a:lumOff val="4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8000" b="1" dirty="0">
                <a:solidFill>
                  <a:schemeClr val="accent6">
                    <a:lumMod val="60000"/>
                    <a:lumOff val="4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B37013-EF8B-531F-3B01-C311A43CE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421" y="404664"/>
            <a:ext cx="3887378" cy="1397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49541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E46995C9-AA72-673E-8315-B3101D673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194" y="1340768"/>
            <a:ext cx="8296275" cy="67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400" b="1" u="sng" dirty="0">
                <a:solidFill>
                  <a:srgbClr val="C00000"/>
                </a:solidFill>
              </a:rPr>
              <a:t>FINANCE:  PROVISIONAL HEADLINE FIGURES</a:t>
            </a:r>
            <a:endParaRPr lang="en-GB" altLang="en-US" sz="2400" b="1" u="sng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E16A9C8-6594-20BE-C2B5-24BB32367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51" y="2217914"/>
            <a:ext cx="4252639" cy="12098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397F86-9F2F-0E20-B638-D7338FF654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951" y="3789040"/>
            <a:ext cx="4252639" cy="29295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44E53E1-6BA3-4E69-F8F5-2ADAB8F95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3857" y="2217914"/>
            <a:ext cx="4252639" cy="125589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3E421D9-C301-B35B-BEA5-3E535DC246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3857" y="3789040"/>
            <a:ext cx="4360143" cy="292956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8AF5AE4-6E29-F836-AA37-8647DC70BC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367" y="277691"/>
            <a:ext cx="2669265" cy="959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5429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194727"/>
            <a:ext cx="8296275" cy="8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b="1" u="sng" dirty="0">
                <a:solidFill>
                  <a:srgbClr val="C00000"/>
                </a:solidFill>
              </a:rPr>
              <a:t>VOLUNTEER CALLOUT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759567" y="1017687"/>
            <a:ext cx="8296275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kern="100" dirty="0">
                <a:solidFill>
                  <a:srgbClr val="CC00CC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Charity Needs You to Volunteer for:</a:t>
            </a:r>
            <a:endParaRPr lang="en-GB" sz="3200" b="1" kern="100" dirty="0">
              <a:solidFill>
                <a:srgbClr val="CC00CC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NEWSLETTERS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 MEDIA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CATERING &amp; HOSPITALITY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CLEANING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CENTER FACILITIES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OUTDOORS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FOOTBALL CO-ORDINATOR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CHAMPIONS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17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640"/>
            <a:ext cx="8296275" cy="720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PUBLICITY </a:t>
            </a:r>
            <a:r>
              <a:rPr lang="en-GB" altLang="en-US" sz="2800" b="1" u="sng" dirty="0">
                <a:solidFill>
                  <a:srgbClr val="0066FF"/>
                </a:solidFill>
              </a:rPr>
              <a:t>(a)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337693" y="1160916"/>
            <a:ext cx="854062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u="sng" kern="1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UPCOMING EVENTS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Stephen Lawrence – Reflection Day – 22</a:t>
            </a:r>
            <a:r>
              <a:rPr lang="en-GB" sz="2800" kern="100" baseline="30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nd</a:t>
            </a: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Apr.</a:t>
            </a:r>
            <a:endParaRPr lang="en-GB" sz="2800" kern="100" dirty="0">
              <a:solidFill>
                <a:srgbClr val="C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Healthy Holidays (Aug)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HACA Social – Monthly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Activities &amp; Events Team – No Updates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General Meeting (Strategy Development) - TBC</a:t>
            </a:r>
            <a:endParaRPr lang="en-GB" sz="2800" kern="100" dirty="0">
              <a:solidFill>
                <a:srgbClr val="C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Calibri" panose="020F0502020204030204" pitchFamily="34" charset="0"/>
              <a:buChar char="•"/>
              <a:tabLst>
                <a:tab pos="810260" algn="l"/>
              </a:tabLst>
            </a:pPr>
            <a:endParaRPr lang="en-GB" sz="12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402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640"/>
            <a:ext cx="8296275" cy="720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PUBLICITY </a:t>
            </a:r>
            <a:r>
              <a:rPr lang="en-GB" altLang="en-US" sz="2800" b="1" u="sng" dirty="0">
                <a:solidFill>
                  <a:srgbClr val="0066FF"/>
                </a:solidFill>
              </a:rPr>
              <a:t>(b)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337693" y="1160916"/>
            <a:ext cx="8540624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u="sng" kern="1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REMINDERS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HACA Membership Renewals</a:t>
            </a:r>
            <a:endParaRPr lang="en-GB" sz="2800" kern="100" dirty="0">
              <a:solidFill>
                <a:srgbClr val="C0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Level 2 Food Safety Training </a:t>
            </a:r>
            <a:r>
              <a:rPr lang="en-GB" sz="24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(Text HACA Admin)</a:t>
            </a: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sz="2800" kern="100" dirty="0">
              <a:solidFill>
                <a:srgbClr val="C0000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Free DBS Checks  </a:t>
            </a:r>
            <a:r>
              <a:rPr lang="en-GB" sz="2400" kern="1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(Text HACA Admin)</a:t>
            </a:r>
            <a:endParaRPr lang="en-GB" sz="2800" kern="100" dirty="0">
              <a:solidFill>
                <a:srgbClr val="C0000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445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640"/>
            <a:ext cx="8296275" cy="720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PUBLICITY </a:t>
            </a:r>
            <a:r>
              <a:rPr lang="en-GB" altLang="en-US" sz="2800" b="1" u="sng" dirty="0">
                <a:solidFill>
                  <a:srgbClr val="0066FF"/>
                </a:solidFill>
              </a:rPr>
              <a:t>(c)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301687" y="1052736"/>
            <a:ext cx="8662799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u="sng" kern="1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 COME…….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Film Nights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 Exercise &amp; Fitness Classes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Round The Firepit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Dancing – Zumba, Salsa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Cuisine Challenge</a:t>
            </a:r>
            <a:endParaRPr lang="en-GB" sz="32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HACA Vocals </a:t>
            </a:r>
            <a:endParaRPr lang="en-GB" sz="32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Walking &amp; Wandering Days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Reggae Nights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Outings &amp; Link-Ups (locally &amp; wider)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3200" kern="1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Visits &amp; Link-Ups – Other Afro Caribbean Centres</a:t>
            </a:r>
            <a:endParaRPr lang="en-GB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800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DA635566-073E-70BD-F0E0-B82527A0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4100" name="Subtitle 6">
            <a:extLst>
              <a:ext uri="{FF2B5EF4-FFF2-40B4-BE49-F238E27FC236}">
                <a16:creationId xmlns:a16="http://schemas.microsoft.com/office/drawing/2014/main" id="{DD1D7270-BE77-A828-BBDF-67390D494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30187"/>
            <a:ext cx="8296275" cy="756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H.A.C.A. YEAR OVERVIEW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69F061-E94F-79B4-2EF4-0CB7D3F3DF81}"/>
              </a:ext>
            </a:extLst>
          </p:cNvPr>
          <p:cNvSpPr txBox="1"/>
          <p:nvPr/>
        </p:nvSpPr>
        <p:spPr>
          <a:xfrm>
            <a:off x="1115616" y="986630"/>
            <a:ext cx="7344816" cy="54322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Governance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Finance</a:t>
            </a:r>
            <a:endParaRPr lang="en-GB" sz="2600" kern="100" dirty="0">
              <a:solidFill>
                <a:srgbClr val="CC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Funding &amp; 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Key HACA Activities, Events &amp; Projects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 Annual National Events Marked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Member &amp; Community Services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Some Partners (Supporting &amp; Supported)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Building Maintenance (In and Out)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Supporting Others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Research, Surveys &amp; Consultations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Pressure Points</a:t>
            </a:r>
            <a:endParaRPr lang="en-GB" sz="2600" kern="100" dirty="0">
              <a:solidFill>
                <a:srgbClr val="CC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CC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Miscellaneous</a:t>
            </a:r>
            <a:endParaRPr lang="en-GB" sz="2600" kern="100" dirty="0">
              <a:solidFill>
                <a:srgbClr val="CC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65D32A80-1240-77D7-F575-9092293BD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C1A219B8-4FE6-8CAD-5BDD-A398103E2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59061"/>
            <a:ext cx="8296275" cy="721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GOVERNANCE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27BEC2-5AD9-7C81-2CC6-B184740F0DBC}"/>
              </a:ext>
            </a:extLst>
          </p:cNvPr>
          <p:cNvSpPr txBox="1"/>
          <p:nvPr/>
        </p:nvSpPr>
        <p:spPr>
          <a:xfrm>
            <a:off x="241303" y="1052736"/>
            <a:ext cx="8892480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Strengthened Board – New Trustee (AO)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Board Working Together Well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Lease – Finally Sorted </a:t>
            </a:r>
            <a:r>
              <a:rPr lang="en-GB" i="1" dirty="0">
                <a:solidFill>
                  <a:srgbClr val="C00000"/>
                </a:solidFill>
                <a:ea typeface="Times New Roman" panose="02020603050405020304" pitchFamily="18" charset="0"/>
              </a:rPr>
              <a:t>(thanks to our Solicitor!)</a:t>
            </a:r>
            <a:endParaRPr lang="en-GB" sz="2400" i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Policies – Reviews, Updates &amp; New Ones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Trustee Network Member </a:t>
            </a:r>
            <a:r>
              <a:rPr lang="en-GB" i="1" dirty="0">
                <a:solidFill>
                  <a:srgbClr val="C00000"/>
                </a:solidFill>
                <a:ea typeface="Times New Roman" panose="02020603050405020304" pitchFamily="18" charset="0"/>
              </a:rPr>
              <a:t>(Hosts - Smile Foundation &amp; </a:t>
            </a:r>
            <a:r>
              <a:rPr lang="en-GB" i="1" dirty="0" err="1">
                <a:solidFill>
                  <a:srgbClr val="C00000"/>
                </a:solidFill>
                <a:ea typeface="Times New Roman" panose="02020603050405020304" pitchFamily="18" charset="0"/>
              </a:rPr>
              <a:t>Rollits</a:t>
            </a:r>
            <a:r>
              <a:rPr lang="en-GB" i="1" dirty="0">
                <a:solidFill>
                  <a:srgbClr val="C00000"/>
                </a:solidFill>
                <a:ea typeface="Times New Roman" panose="02020603050405020304" pitchFamily="18" charset="0"/>
              </a:rPr>
              <a:t>)</a:t>
            </a:r>
            <a:endParaRPr lang="en-GB" sz="2800" i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Continued IT Upgrade </a:t>
            </a:r>
            <a:r>
              <a:rPr lang="en-GB" sz="1600" dirty="0">
                <a:solidFill>
                  <a:srgbClr val="C00000"/>
                </a:solidFill>
                <a:ea typeface="Times New Roman" panose="02020603050405020304" pitchFamily="18" charset="0"/>
              </a:rPr>
              <a:t>(New Desktops, Monitors, TV Screens, IT Accessories)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ea typeface="Times New Roman" panose="02020603050405020304" pitchFamily="18" charset="0"/>
              </a:rPr>
              <a:t>Things To Do……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Review Constitution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5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Develop Strategic Plan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Change Legal Status of HACA Charity </a:t>
            </a:r>
            <a:r>
              <a:rPr lang="en-GB" sz="1600" i="1" dirty="0">
                <a:solidFill>
                  <a:srgbClr val="C00000"/>
                </a:solidFill>
                <a:ea typeface="Times New Roman" panose="02020603050405020304" pitchFamily="18" charset="0"/>
              </a:rPr>
              <a:t>(e.g. CIO, Limited by Guarantee)</a:t>
            </a:r>
            <a:endParaRPr lang="en-GB" sz="2400" i="1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93580CD-2582-C397-10A2-2E9CBE8DA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F9518291-BA55-20DB-B688-582028CB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86979"/>
            <a:ext cx="8296275" cy="679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HACA FINANCE</a:t>
            </a:r>
            <a:endParaRPr lang="en-GB" altLang="en-US" sz="500" b="1" u="sng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6148" name="TextBox 3">
            <a:extLst>
              <a:ext uri="{FF2B5EF4-FFF2-40B4-BE49-F238E27FC236}">
                <a16:creationId xmlns:a16="http://schemas.microsoft.com/office/drawing/2014/main" id="{49807842-9112-5730-592D-2DE13861D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124744"/>
            <a:ext cx="8288497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Accounts 2022-2023 – Timely Submission to CC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Income Sources:</a:t>
            </a:r>
          </a:p>
          <a:p>
            <a:pPr marL="0" indent="0"/>
            <a:r>
              <a:rPr lang="en-GB" sz="26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	-  Room Hire</a:t>
            </a:r>
          </a:p>
          <a:p>
            <a:pPr marL="800100" lvl="2" indent="0"/>
            <a:r>
              <a:rPr lang="en-GB" sz="2600" dirty="0">
                <a:latin typeface="Arial Narrow" panose="020B0606020202030204" pitchFamily="34" charset="0"/>
                <a:ea typeface="Times New Roman" panose="02020603050405020304" pitchFamily="18" charset="0"/>
              </a:rPr>
              <a:t>	-  </a:t>
            </a:r>
            <a:r>
              <a:rPr lang="en-GB" sz="26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Membership Fees</a:t>
            </a:r>
          </a:p>
          <a:p>
            <a:pPr marL="800100" lvl="2" indent="0"/>
            <a:r>
              <a:rPr lang="en-GB" sz="26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	-  Admin. Grant</a:t>
            </a:r>
          </a:p>
          <a:p>
            <a:pPr marL="800100" lvl="2" indent="0"/>
            <a:r>
              <a:rPr lang="en-GB" sz="2600" dirty="0">
                <a:latin typeface="Arial Narrow" panose="020B0606020202030204" pitchFamily="34" charset="0"/>
                <a:ea typeface="Times New Roman" panose="02020603050405020304" pitchFamily="18" charset="0"/>
              </a:rPr>
              <a:t>	-  Utilities Rebate (50%)</a:t>
            </a:r>
            <a:endParaRPr lang="en-GB" sz="26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1257300" lvl="2" indent="-457200">
              <a:buFont typeface="Arial" panose="020B0604020202020204" pitchFamily="34" charset="0"/>
              <a:buChar char="•"/>
            </a:pPr>
            <a:endParaRPr lang="en-GB" altLang="en-US" sz="16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Debt Free Status - Maintained</a:t>
            </a:r>
          </a:p>
          <a:p>
            <a:pPr marL="0" indent="0"/>
            <a:endParaRPr lang="en-GB" altLang="en-US" sz="16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2022-2023 Deep Dive – Treasurer To Do</a:t>
            </a:r>
          </a:p>
          <a:p>
            <a:pPr marL="0" indent="0"/>
            <a:endParaRPr lang="en-GB" altLang="en-US" sz="1600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2023-2024 Headline Figures – Treasurer To Do</a:t>
            </a:r>
            <a:endParaRPr lang="en-GB" alt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93580CD-2582-C397-10A2-2E9CBE8DA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F9518291-BA55-20DB-B688-582028CB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76225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FUNDING &amp; GRANTS</a:t>
            </a:r>
            <a:endParaRPr lang="en-GB" altLang="en-US" sz="2800" b="1" u="sng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4A504E-B3B0-30FE-E320-AAB75FAA72A8}"/>
              </a:ext>
            </a:extLst>
          </p:cNvPr>
          <p:cNvSpPr txBox="1"/>
          <p:nvPr/>
        </p:nvSpPr>
        <p:spPr>
          <a:xfrm>
            <a:off x="342607" y="1140337"/>
            <a:ext cx="840322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 Successful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GSP1, Communities Em-Brace (Community Companions), Heritage Fund, GSP2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kern="100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 Submitted &amp; Pending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Fire Service, CVS Decoration Fund, Health Holidays, KCOM Community Grant, CVS Capital Grant Fund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2 In Development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NH Social Value, Lloyds Racial Equity, Digital Inclusion</a:t>
            </a:r>
            <a:endParaRPr lang="en-GB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1 In Kind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National Highways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000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6 Unsuccessful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kern="100" dirty="0">
                <a:ea typeface="Aptos" panose="020B0004020202020204" pitchFamily="34" charset="0"/>
                <a:cs typeface="Times New Roman" panose="02020603050405020304" pitchFamily="18" charset="0"/>
              </a:rPr>
              <a:t>Affordable Warmth, National Lottery, KYN One-Vessel, UKSPF People &amp; Skills, Youth Investment Fund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637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0160A9AE-C4E7-72C4-A8A8-409925DB8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8195" name="Subtitle 6">
            <a:extLst>
              <a:ext uri="{FF2B5EF4-FFF2-40B4-BE49-F238E27FC236}">
                <a16:creationId xmlns:a16="http://schemas.microsoft.com/office/drawing/2014/main" id="{B2ACC3C1-83A5-DE48-E225-315FC40A6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332656"/>
            <a:ext cx="8784976" cy="78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KEY HACA ACTIVITIES, EVENTS &amp; PROJECT</a:t>
            </a: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C74CDE-927C-92BD-F87D-0B0C0F93674C}"/>
              </a:ext>
            </a:extLst>
          </p:cNvPr>
          <p:cNvSpPr txBox="1"/>
          <p:nvPr/>
        </p:nvSpPr>
        <p:spPr>
          <a:xfrm>
            <a:off x="1050451" y="1340768"/>
            <a:ext cx="7770022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HACA Slavery Remembrance Day (Aug)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HACA Black History Month (Oct)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a typeface="Times New Roman" panose="02020603050405020304" pitchFamily="18" charset="0"/>
              </a:rPr>
              <a:t>HACA Refugee Week Celebrations (Jun)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a typeface="Times New Roman" panose="02020603050405020304" pitchFamily="18" charset="0"/>
              </a:rPr>
              <a:t>HACA Leeds Carnival Trip (Aug)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a typeface="Times New Roman" panose="02020603050405020304" pitchFamily="18" charset="0"/>
              </a:rPr>
              <a:t>HACA Christmas Party (Dec)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900" dirty="0">
                <a:solidFill>
                  <a:srgbClr val="C00000"/>
                </a:solidFill>
                <a:ea typeface="Times New Roman" panose="02020603050405020304" pitchFamily="18" charset="0"/>
              </a:rPr>
              <a:t>HACA Volunteer Awards (Jul)</a:t>
            </a:r>
          </a:p>
          <a:p>
            <a:pPr lvl="0" rtl="0"/>
            <a:endParaRPr lang="en-GB" sz="29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0918EF79-7AF3-980B-ED05-55F8CE8C8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9219" name="Subtitle 6">
            <a:extLst>
              <a:ext uri="{FF2B5EF4-FFF2-40B4-BE49-F238E27FC236}">
                <a16:creationId xmlns:a16="http://schemas.microsoft.com/office/drawing/2014/main" id="{B5DC495E-D669-FB5D-CC89-8DE4DA65B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60648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SOME ANNUAL NATIONAL EVENTS MARKED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CEE596-DF91-D77A-9A2C-89114FCE26FF}"/>
              </a:ext>
            </a:extLst>
          </p:cNvPr>
          <p:cNvSpPr txBox="1"/>
          <p:nvPr/>
        </p:nvSpPr>
        <p:spPr>
          <a:xfrm>
            <a:off x="269520" y="1124744"/>
            <a:ext cx="8604957" cy="5001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International Women’s Day / Women</a:t>
            </a: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’s Week ( Mar)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Volunteer Week (Jun)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Windrush Day (Jun)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Mental Health Awareness Week (May)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Trustee Week (Nov)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International Ani Racism Day (Mar)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Africa Day (May)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C00000"/>
                </a:solidFill>
                <a:ea typeface="Times New Roman" panose="02020603050405020304" pitchFamily="18" charset="0"/>
              </a:rPr>
              <a:t>World Earth Day (Apr)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200" b="1" kern="100" dirty="0">
                <a:solidFill>
                  <a:srgbClr val="0000CC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We Will Start Marking Caribbean Community Day (1/7/2024)</a:t>
            </a:r>
            <a:endParaRPr lang="en-GB" sz="2200" b="1" kern="100" dirty="0">
              <a:solidFill>
                <a:srgbClr val="0000CC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75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C00000"/>
                </a:solidFill>
              </a:rPr>
              <a:t>KEY MEMBERS &amp; COMMUNITY SERVICES</a:t>
            </a:r>
            <a:endParaRPr lang="en-GB" altLang="en-US" sz="2800" b="1" u="sng" dirty="0">
              <a:solidFill>
                <a:srgbClr val="00B05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C00000"/>
                </a:solidFill>
              </a:rPr>
              <a:t>(Apr. 2023 – Mar. 2024)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539750" y="1124744"/>
            <a:ext cx="8317432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HACA Wed. Drop-In (Weekly)</a:t>
            </a:r>
            <a:endParaRPr lang="en-GB" sz="28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HACA Fri. Free Food Bags Project (Weekly)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HACA Giveaways (Monthly)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HACA</a:t>
            </a: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Refugee Week Gifts (Annual)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Christmas Love Bags (Annual)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References &amp; Letters of Support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HACA Gen2 Socials </a:t>
            </a: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(partly underwritten)</a:t>
            </a:r>
            <a:endParaRPr lang="en-GB" sz="2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Free Training </a:t>
            </a:r>
            <a:r>
              <a:rPr lang="en-GB" sz="2400" dirty="0">
                <a:solidFill>
                  <a:srgbClr val="C00000"/>
                </a:solidFill>
                <a:ea typeface="Times New Roman" panose="02020603050405020304" pitchFamily="18" charset="0"/>
              </a:rPr>
              <a:t>(e. g. L2 Food Safety, Safeguarding etc.)</a:t>
            </a:r>
            <a:endParaRPr lang="en-GB" sz="2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endParaRPr lang="en-GB" sz="800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C00000"/>
                </a:solidFill>
                <a:ea typeface="Times New Roman" panose="02020603050405020304" pitchFamily="18" charset="0"/>
              </a:rPr>
              <a:t>Free DBS Checks</a:t>
            </a:r>
            <a:r>
              <a:rPr lang="en-GB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5687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5702</TotalTime>
  <Words>1376</Words>
  <Application>Microsoft Office PowerPoint</Application>
  <PresentationFormat>On-screen Show (4:3)</PresentationFormat>
  <Paragraphs>365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Arial</vt:lpstr>
      <vt:lpstr>Arial Narrow</vt:lpstr>
      <vt:lpstr>Calibri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Angela Murden</cp:lastModifiedBy>
  <cp:revision>492</cp:revision>
  <dcterms:created xsi:type="dcterms:W3CDTF">2007-08-18T12:56:30Z</dcterms:created>
  <dcterms:modified xsi:type="dcterms:W3CDTF">2024-04-21T06:23:55Z</dcterms:modified>
</cp:coreProperties>
</file>